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5" r:id="rId3"/>
    <p:sldId id="266" r:id="rId4"/>
    <p:sldId id="267" r:id="rId5"/>
    <p:sldId id="268" r:id="rId6"/>
    <p:sldId id="269" r:id="rId7"/>
    <p:sldId id="275" r:id="rId8"/>
    <p:sldId id="270" r:id="rId9"/>
    <p:sldId id="273" r:id="rId10"/>
    <p:sldId id="274" r:id="rId11"/>
    <p:sldId id="258" r:id="rId12"/>
    <p:sldId id="260" r:id="rId13"/>
    <p:sldId id="276" r:id="rId14"/>
    <p:sldId id="277" r:id="rId15"/>
    <p:sldId id="27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FFA"/>
    <a:srgbClr val="A5D1F9"/>
    <a:srgbClr val="C4A8F6"/>
    <a:srgbClr val="333F50"/>
    <a:srgbClr val="DBEBFD"/>
    <a:srgbClr val="DFEDFD"/>
    <a:srgbClr val="B0D3FA"/>
    <a:srgbClr val="85BBF7"/>
    <a:srgbClr val="335171"/>
    <a:srgbClr val="5E74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34" autoAdjust="0"/>
    <p:restoredTop sz="95214" autoAdjust="0"/>
  </p:normalViewPr>
  <p:slideViewPr>
    <p:cSldViewPr snapToGrid="0">
      <p:cViewPr varScale="1">
        <p:scale>
          <a:sx n="85" d="100"/>
          <a:sy n="85" d="100"/>
        </p:scale>
        <p:origin x="475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CFF33-E0AA-4C11-BE6D-8CE57C4F32E5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52979-C8FB-4C0F-8210-747B556DF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96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70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39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414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617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50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96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63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5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969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51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40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52979-C8FB-4C0F-8210-747B556DFC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33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9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6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7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5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1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9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eduino/22109973955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아두이노를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활용한 런치패드 만들기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2BFA7D6-415F-49A0-A3CE-49FBDAB546A5}"/>
              </a:ext>
            </a:extLst>
          </p:cNvPr>
          <p:cNvSpPr txBox="1"/>
          <p:nvPr/>
        </p:nvSpPr>
        <p:spPr>
          <a:xfrm>
            <a:off x="8788959" y="4884883"/>
            <a:ext cx="3370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20173015 </a:t>
            </a:r>
            <a:r>
              <a:rPr lang="ko-KR" altLang="en-US" dirty="0"/>
              <a:t>박창주</a:t>
            </a:r>
            <a:endParaRPr lang="en-US" altLang="ko-KR" dirty="0"/>
          </a:p>
          <a:p>
            <a:r>
              <a:rPr lang="en-US" altLang="ko-KR" dirty="0"/>
              <a:t>20173062 </a:t>
            </a:r>
            <a:r>
              <a:rPr lang="ko-KR" altLang="en-US" dirty="0" err="1"/>
              <a:t>김도일</a:t>
            </a:r>
            <a:endParaRPr lang="en-US" altLang="ko-KR" dirty="0"/>
          </a:p>
          <a:p>
            <a:r>
              <a:rPr lang="en-US" altLang="ko-KR" dirty="0"/>
              <a:t>20173037 </a:t>
            </a:r>
            <a:r>
              <a:rPr lang="ko-KR" altLang="en-US" dirty="0"/>
              <a:t>이정수</a:t>
            </a:r>
            <a:endParaRPr lang="en-US" altLang="ko-KR" dirty="0"/>
          </a:p>
          <a:p>
            <a:r>
              <a:rPr lang="en-US" altLang="ko-KR" dirty="0"/>
              <a:t>20193095 </a:t>
            </a:r>
            <a:r>
              <a:rPr lang="ko-KR" altLang="en-US" dirty="0" err="1"/>
              <a:t>순동건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09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2">
            <a:hlinkClick r:id="" action="ppaction://media"/>
            <a:extLst>
              <a:ext uri="{FF2B5EF4-FFF2-40B4-BE49-F238E27FC236}">
                <a16:creationId xmlns:a16="http://schemas.microsoft.com/office/drawing/2014/main" id="{F7B4AE85-0ECB-47CC-B7DD-3B061909D6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1129" y="979096"/>
            <a:ext cx="9369739" cy="52704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5E9D266-95CD-4303-A41F-4329213128FD}"/>
              </a:ext>
            </a:extLst>
          </p:cNvPr>
          <p:cNvSpPr txBox="1"/>
          <p:nvPr/>
        </p:nvSpPr>
        <p:spPr>
          <a:xfrm>
            <a:off x="4434309" y="6369121"/>
            <a:ext cx="39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어플 연주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2B9818-4BC2-42D3-8A24-7104F1F7F162}"/>
              </a:ext>
            </a:extLst>
          </p:cNvPr>
          <p:cNvSpPr/>
          <p:nvPr/>
        </p:nvSpPr>
        <p:spPr>
          <a:xfrm>
            <a:off x="733737" y="446246"/>
            <a:ext cx="7104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DEMO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0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15772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D6D1D9E-877A-4C88-AD67-2FFCEB303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44588"/>
              </p:ext>
            </p:extLst>
          </p:nvPr>
        </p:nvGraphicFramePr>
        <p:xfrm>
          <a:off x="1619787" y="1230302"/>
          <a:ext cx="8952426" cy="5094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83">
                  <a:extLst>
                    <a:ext uri="{9D8B030D-6E8A-4147-A177-3AD203B41FA5}">
                      <a16:colId xmlns:a16="http://schemas.microsoft.com/office/drawing/2014/main" val="4093516574"/>
                    </a:ext>
                  </a:extLst>
                </a:gridCol>
                <a:gridCol w="1134410">
                  <a:extLst>
                    <a:ext uri="{9D8B030D-6E8A-4147-A177-3AD203B41FA5}">
                      <a16:colId xmlns:a16="http://schemas.microsoft.com/office/drawing/2014/main" val="2131490961"/>
                    </a:ext>
                  </a:extLst>
                </a:gridCol>
                <a:gridCol w="547728">
                  <a:extLst>
                    <a:ext uri="{9D8B030D-6E8A-4147-A177-3AD203B41FA5}">
                      <a16:colId xmlns:a16="http://schemas.microsoft.com/office/drawing/2014/main" val="1342600067"/>
                    </a:ext>
                  </a:extLst>
                </a:gridCol>
                <a:gridCol w="529561">
                  <a:extLst>
                    <a:ext uri="{9D8B030D-6E8A-4147-A177-3AD203B41FA5}">
                      <a16:colId xmlns:a16="http://schemas.microsoft.com/office/drawing/2014/main" val="281971782"/>
                    </a:ext>
                  </a:extLst>
                </a:gridCol>
                <a:gridCol w="539945">
                  <a:extLst>
                    <a:ext uri="{9D8B030D-6E8A-4147-A177-3AD203B41FA5}">
                      <a16:colId xmlns:a16="http://schemas.microsoft.com/office/drawing/2014/main" val="1342071268"/>
                    </a:ext>
                  </a:extLst>
                </a:gridCol>
                <a:gridCol w="519179">
                  <a:extLst>
                    <a:ext uri="{9D8B030D-6E8A-4147-A177-3AD203B41FA5}">
                      <a16:colId xmlns:a16="http://schemas.microsoft.com/office/drawing/2014/main" val="1586705403"/>
                    </a:ext>
                  </a:extLst>
                </a:gridCol>
                <a:gridCol w="529561">
                  <a:extLst>
                    <a:ext uri="{9D8B030D-6E8A-4147-A177-3AD203B41FA5}">
                      <a16:colId xmlns:a16="http://schemas.microsoft.com/office/drawing/2014/main" val="894245748"/>
                    </a:ext>
                  </a:extLst>
                </a:gridCol>
                <a:gridCol w="560712">
                  <a:extLst>
                    <a:ext uri="{9D8B030D-6E8A-4147-A177-3AD203B41FA5}">
                      <a16:colId xmlns:a16="http://schemas.microsoft.com/office/drawing/2014/main" val="3478134055"/>
                    </a:ext>
                  </a:extLst>
                </a:gridCol>
                <a:gridCol w="2766247">
                  <a:extLst>
                    <a:ext uri="{9D8B030D-6E8A-4147-A177-3AD203B41FA5}">
                      <a16:colId xmlns:a16="http://schemas.microsoft.com/office/drawing/2014/main" val="2556274458"/>
                    </a:ext>
                  </a:extLst>
                </a:gridCol>
              </a:tblGrid>
              <a:tr h="519416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추진내용</a:t>
                      </a:r>
                    </a:p>
                  </a:txBody>
                  <a:tcPr anchor="ctr" anchorCtr="1">
                    <a:solidFill>
                      <a:srgbClr val="333F50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담당자</a:t>
                      </a:r>
                    </a:p>
                  </a:txBody>
                  <a:tcPr anchor="ctr" anchorCtr="1">
                    <a:solidFill>
                      <a:srgbClr val="333F50"/>
                    </a:solidFill>
                  </a:tcPr>
                </a:tc>
                <a:tc gridSpan="6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주차</a:t>
                      </a:r>
                    </a:p>
                  </a:txBody>
                  <a:tcPr anchor="ctr" anchorCtr="1">
                    <a:solidFill>
                      <a:srgbClr val="333F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 anchorCtr="1">
                    <a:solidFill>
                      <a:srgbClr val="333F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542094"/>
                  </a:ext>
                </a:extLst>
              </a:tr>
              <a:tr h="51941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623306"/>
                  </a:ext>
                </a:extLst>
              </a:tr>
              <a:tr h="519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과제주제선정</a:t>
                      </a:r>
                      <a:endParaRPr lang="ko-KR" altLang="en-US" sz="1600" dirty="0"/>
                    </a:p>
                  </a:txBody>
                  <a:tcPr anchor="ctr" anchorCtr="1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모든 조원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중간 계획서 발표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684434"/>
                  </a:ext>
                </a:extLst>
              </a:tr>
              <a:tr h="5857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   MP3</a:t>
                      </a:r>
                      <a:r>
                        <a:rPr lang="ko-KR" altLang="en-US" sz="1600" dirty="0" err="1"/>
                        <a:t>쉴드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터치센서 연계</a:t>
                      </a:r>
                      <a:endParaRPr lang="en-US" altLang="ko-KR" sz="1600" dirty="0"/>
                    </a:p>
                  </a:txBody>
                  <a:tcPr anchor="ctr" anchorCtr="1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박창주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김도일</a:t>
                      </a:r>
                      <a:endParaRPr lang="ko-KR" altLang="en-US" sz="1600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부품 지연 도착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주제변경</a:t>
                      </a:r>
                      <a:endParaRPr lang="en-US" altLang="ko-KR" sz="1600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679554"/>
                  </a:ext>
                </a:extLst>
              </a:tr>
              <a:tr h="5857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어플 제작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김도일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순동건</a:t>
                      </a:r>
                      <a:endParaRPr lang="ko-KR" altLang="en-US" sz="1600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303221"/>
                  </a:ext>
                </a:extLst>
              </a:tr>
              <a:tr h="519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프로그램 작성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모든 조원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62344"/>
                  </a:ext>
                </a:extLst>
              </a:tr>
              <a:tr h="7400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  데모시스템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테스트 및 완성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모든 조원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059364"/>
                  </a:ext>
                </a:extLst>
              </a:tr>
              <a:tr h="5857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보고서 작성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이정수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순동건</a:t>
                      </a:r>
                      <a:endParaRPr lang="ko-KR" altLang="en-US" sz="1600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669457"/>
                  </a:ext>
                </a:extLst>
              </a:tr>
              <a:tr h="5194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발표</a:t>
                      </a:r>
                    </a:p>
                  </a:txBody>
                  <a:tcPr anchor="ctr" anchorCtr="1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박창주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22350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6A820E3-5B7D-48FC-8B0D-7D89F22DB037}"/>
              </a:ext>
            </a:extLst>
          </p:cNvPr>
          <p:cNvCxnSpPr>
            <a:cxnSpLocks/>
          </p:cNvCxnSpPr>
          <p:nvPr/>
        </p:nvCxnSpPr>
        <p:spPr>
          <a:xfrm>
            <a:off x="4582160" y="2557113"/>
            <a:ext cx="541020" cy="0"/>
          </a:xfrm>
          <a:prstGeom prst="line">
            <a:avLst/>
          </a:prstGeom>
          <a:ln w="571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C37B180-47ED-4614-8976-434F1DF3EEDD}"/>
              </a:ext>
            </a:extLst>
          </p:cNvPr>
          <p:cNvCxnSpPr>
            <a:cxnSpLocks/>
          </p:cNvCxnSpPr>
          <p:nvPr/>
        </p:nvCxnSpPr>
        <p:spPr>
          <a:xfrm>
            <a:off x="5126616" y="3112924"/>
            <a:ext cx="1063364" cy="0"/>
          </a:xfrm>
          <a:prstGeom prst="line">
            <a:avLst/>
          </a:prstGeom>
          <a:ln w="571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A2F0C26-5112-44E8-8F8C-0BB08E00244B}"/>
              </a:ext>
            </a:extLst>
          </p:cNvPr>
          <p:cNvCxnSpPr>
            <a:cxnSpLocks/>
          </p:cNvCxnSpPr>
          <p:nvPr/>
        </p:nvCxnSpPr>
        <p:spPr>
          <a:xfrm>
            <a:off x="5131696" y="4233511"/>
            <a:ext cx="1584064" cy="0"/>
          </a:xfrm>
          <a:prstGeom prst="line">
            <a:avLst/>
          </a:prstGeom>
          <a:ln w="571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C4432EF-F0DC-42BF-861B-DE592702D631}"/>
              </a:ext>
            </a:extLst>
          </p:cNvPr>
          <p:cNvCxnSpPr>
            <a:cxnSpLocks/>
          </p:cNvCxnSpPr>
          <p:nvPr/>
        </p:nvCxnSpPr>
        <p:spPr>
          <a:xfrm>
            <a:off x="5658075" y="4766014"/>
            <a:ext cx="1575845" cy="0"/>
          </a:xfrm>
          <a:prstGeom prst="line">
            <a:avLst/>
          </a:prstGeom>
          <a:ln w="571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B5EDCAE-6E58-4A0B-A56E-C7255A417219}"/>
              </a:ext>
            </a:extLst>
          </p:cNvPr>
          <p:cNvCxnSpPr>
            <a:cxnSpLocks/>
          </p:cNvCxnSpPr>
          <p:nvPr/>
        </p:nvCxnSpPr>
        <p:spPr>
          <a:xfrm>
            <a:off x="6715760" y="5533395"/>
            <a:ext cx="530411" cy="0"/>
          </a:xfrm>
          <a:prstGeom prst="line">
            <a:avLst/>
          </a:prstGeom>
          <a:ln w="571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F6C3603-CB09-42F8-9430-ECE674E6C1FC}"/>
              </a:ext>
            </a:extLst>
          </p:cNvPr>
          <p:cNvCxnSpPr>
            <a:cxnSpLocks/>
          </p:cNvCxnSpPr>
          <p:nvPr/>
        </p:nvCxnSpPr>
        <p:spPr>
          <a:xfrm>
            <a:off x="6716955" y="5969677"/>
            <a:ext cx="1093694" cy="0"/>
          </a:xfrm>
          <a:prstGeom prst="line">
            <a:avLst/>
          </a:prstGeom>
          <a:ln w="571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E92177-5FF2-4E58-8CD1-1F5D488AE601}"/>
              </a:ext>
            </a:extLst>
          </p:cNvPr>
          <p:cNvCxnSpPr>
            <a:cxnSpLocks/>
          </p:cNvCxnSpPr>
          <p:nvPr/>
        </p:nvCxnSpPr>
        <p:spPr>
          <a:xfrm>
            <a:off x="5131473" y="3686964"/>
            <a:ext cx="1063364" cy="0"/>
          </a:xfrm>
          <a:prstGeom prst="line">
            <a:avLst/>
          </a:prstGeom>
          <a:ln w="5715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C9A5BF4-24E1-4D93-BB10-31E1CA82EFF1}"/>
              </a:ext>
            </a:extLst>
          </p:cNvPr>
          <p:cNvCxnSpPr>
            <a:cxnSpLocks/>
          </p:cNvCxnSpPr>
          <p:nvPr/>
        </p:nvCxnSpPr>
        <p:spPr>
          <a:xfrm>
            <a:off x="6702238" y="3112924"/>
            <a:ext cx="1108411" cy="0"/>
          </a:xfrm>
          <a:prstGeom prst="line">
            <a:avLst/>
          </a:prstGeom>
          <a:ln w="57150">
            <a:solidFill>
              <a:srgbClr val="333F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5BB443E-8313-44C7-8D3E-C9BBA6DA0A08}"/>
              </a:ext>
            </a:extLst>
          </p:cNvPr>
          <p:cNvCxnSpPr>
            <a:cxnSpLocks/>
          </p:cNvCxnSpPr>
          <p:nvPr/>
        </p:nvCxnSpPr>
        <p:spPr>
          <a:xfrm>
            <a:off x="6702238" y="3686964"/>
            <a:ext cx="531682" cy="0"/>
          </a:xfrm>
          <a:prstGeom prst="line">
            <a:avLst/>
          </a:prstGeom>
          <a:ln w="57150">
            <a:solidFill>
              <a:srgbClr val="333F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66F3DDE-0DB0-41DD-A74B-77EB43AE45CB}"/>
              </a:ext>
            </a:extLst>
          </p:cNvPr>
          <p:cNvCxnSpPr>
            <a:cxnSpLocks/>
          </p:cNvCxnSpPr>
          <p:nvPr/>
        </p:nvCxnSpPr>
        <p:spPr>
          <a:xfrm>
            <a:off x="6715760" y="4233511"/>
            <a:ext cx="1108411" cy="0"/>
          </a:xfrm>
          <a:prstGeom prst="line">
            <a:avLst/>
          </a:prstGeom>
          <a:ln w="57150">
            <a:solidFill>
              <a:srgbClr val="333F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274EA48-C1F9-47D2-ADBD-7641FF541E47}"/>
              </a:ext>
            </a:extLst>
          </p:cNvPr>
          <p:cNvCxnSpPr>
            <a:cxnSpLocks/>
          </p:cNvCxnSpPr>
          <p:nvPr/>
        </p:nvCxnSpPr>
        <p:spPr>
          <a:xfrm>
            <a:off x="6702238" y="5015831"/>
            <a:ext cx="1108411" cy="0"/>
          </a:xfrm>
          <a:prstGeom prst="line">
            <a:avLst/>
          </a:prstGeom>
          <a:ln w="57150">
            <a:solidFill>
              <a:srgbClr val="333F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C785CD8-3AA0-49BA-B2AE-031991FD34DC}"/>
              </a:ext>
            </a:extLst>
          </p:cNvPr>
          <p:cNvCxnSpPr>
            <a:cxnSpLocks/>
          </p:cNvCxnSpPr>
          <p:nvPr/>
        </p:nvCxnSpPr>
        <p:spPr>
          <a:xfrm>
            <a:off x="7259693" y="5523235"/>
            <a:ext cx="564478" cy="0"/>
          </a:xfrm>
          <a:prstGeom prst="line">
            <a:avLst/>
          </a:prstGeom>
          <a:ln w="57150">
            <a:solidFill>
              <a:srgbClr val="333F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CA3D34E-72A3-42C7-A471-ED6E51D8FE23}"/>
              </a:ext>
            </a:extLst>
          </p:cNvPr>
          <p:cNvCxnSpPr>
            <a:cxnSpLocks/>
          </p:cNvCxnSpPr>
          <p:nvPr/>
        </p:nvCxnSpPr>
        <p:spPr>
          <a:xfrm>
            <a:off x="7239373" y="6193795"/>
            <a:ext cx="564478" cy="0"/>
          </a:xfrm>
          <a:prstGeom prst="line">
            <a:avLst/>
          </a:prstGeom>
          <a:ln w="57150">
            <a:solidFill>
              <a:srgbClr val="333F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3BA598E-74FF-4B21-B3C1-F4FEB7C71AA6}"/>
              </a:ext>
            </a:extLst>
          </p:cNvPr>
          <p:cNvSpPr/>
          <p:nvPr/>
        </p:nvSpPr>
        <p:spPr>
          <a:xfrm>
            <a:off x="449214" y="460116"/>
            <a:ext cx="113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Gantt Chart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90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A768DE3-C136-408C-8565-80E129F24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83185"/>
              </p:ext>
            </p:extLst>
          </p:nvPr>
        </p:nvGraphicFramePr>
        <p:xfrm>
          <a:off x="1281664" y="1332489"/>
          <a:ext cx="9605410" cy="49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082">
                  <a:extLst>
                    <a:ext uri="{9D8B030D-6E8A-4147-A177-3AD203B41FA5}">
                      <a16:colId xmlns:a16="http://schemas.microsoft.com/office/drawing/2014/main" val="3150191425"/>
                    </a:ext>
                  </a:extLst>
                </a:gridCol>
                <a:gridCol w="1921082">
                  <a:extLst>
                    <a:ext uri="{9D8B030D-6E8A-4147-A177-3AD203B41FA5}">
                      <a16:colId xmlns:a16="http://schemas.microsoft.com/office/drawing/2014/main" val="3964174059"/>
                    </a:ext>
                  </a:extLst>
                </a:gridCol>
                <a:gridCol w="1921082">
                  <a:extLst>
                    <a:ext uri="{9D8B030D-6E8A-4147-A177-3AD203B41FA5}">
                      <a16:colId xmlns:a16="http://schemas.microsoft.com/office/drawing/2014/main" val="1658453823"/>
                    </a:ext>
                  </a:extLst>
                </a:gridCol>
                <a:gridCol w="1921082">
                  <a:extLst>
                    <a:ext uri="{9D8B030D-6E8A-4147-A177-3AD203B41FA5}">
                      <a16:colId xmlns:a16="http://schemas.microsoft.com/office/drawing/2014/main" val="245024712"/>
                    </a:ext>
                  </a:extLst>
                </a:gridCol>
                <a:gridCol w="1921082">
                  <a:extLst>
                    <a:ext uri="{9D8B030D-6E8A-4147-A177-3AD203B41FA5}">
                      <a16:colId xmlns:a16="http://schemas.microsoft.com/office/drawing/2014/main" val="2270071791"/>
                    </a:ext>
                  </a:extLst>
                </a:gridCol>
              </a:tblGrid>
              <a:tr h="612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평가항목</a:t>
                      </a:r>
                    </a:p>
                  </a:txBody>
                  <a:tcPr anchor="ctr">
                    <a:solidFill>
                      <a:srgbClr val="335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제시한 성능 사양</a:t>
                      </a:r>
                    </a:p>
                  </a:txBody>
                  <a:tcPr anchor="ctr">
                    <a:solidFill>
                      <a:srgbClr val="335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만족</a:t>
                      </a:r>
                      <a:r>
                        <a:rPr lang="en-US" altLang="ko-KR" sz="1600" b="1" dirty="0"/>
                        <a:t>(20</a:t>
                      </a:r>
                      <a:r>
                        <a:rPr lang="ko-KR" altLang="en-US" sz="1600" b="1" dirty="0"/>
                        <a:t>점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rgbClr val="335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부분만족</a:t>
                      </a:r>
                      <a:r>
                        <a:rPr lang="en-US" altLang="ko-KR" sz="1600" b="1" dirty="0"/>
                        <a:t>(7</a:t>
                      </a:r>
                      <a:r>
                        <a:rPr lang="ko-KR" altLang="en-US" sz="1600" b="1" dirty="0"/>
                        <a:t>점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rgbClr val="335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불만족</a:t>
                      </a:r>
                      <a:r>
                        <a:rPr lang="en-US" altLang="ko-KR" sz="1600" b="1" dirty="0"/>
                        <a:t>(5</a:t>
                      </a:r>
                      <a:r>
                        <a:rPr lang="ko-KR" altLang="en-US" sz="1600" b="1" dirty="0"/>
                        <a:t>점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rgbClr val="335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297753"/>
                  </a:ext>
                </a:extLst>
              </a:tr>
              <a:tr h="612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터치 센서 반응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터치인식 성공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모든 터치센서에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소리가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절반만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구현하지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17187"/>
                  </a:ext>
                </a:extLst>
              </a:tr>
              <a:tr h="7639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LCD</a:t>
                      </a:r>
                      <a:r>
                        <a:rPr lang="ko-KR" altLang="en-US" sz="1600" dirty="0"/>
                        <a:t>에 상태 출력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터치센서의 번호가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LCD</a:t>
                      </a:r>
                      <a:r>
                        <a:rPr lang="ko-KR" altLang="en-US" sz="1400" dirty="0"/>
                        <a:t>에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모든 터치센서의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번호가 </a:t>
                      </a:r>
                      <a:r>
                        <a:rPr lang="en-US" altLang="ko-KR" sz="1400" dirty="0"/>
                        <a:t>LCD</a:t>
                      </a:r>
                      <a:r>
                        <a:rPr lang="ko-KR" altLang="en-US" sz="1400" dirty="0"/>
                        <a:t>에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절반만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구현하지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486259"/>
                  </a:ext>
                </a:extLst>
              </a:tr>
              <a:tr h="990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아두이노와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휴대폰 통신</a:t>
                      </a:r>
                      <a:endParaRPr lang="en-US" altLang="ko-KR" sz="1600"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어플로 터치센서를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원격 조정할 수 있음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모든 소리가 원격으로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절반이상 오류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구현하지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321209"/>
                  </a:ext>
                </a:extLst>
              </a:tr>
              <a:tr h="612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기존기술과 차별성</a:t>
                      </a:r>
                      <a:endParaRPr lang="en-US" altLang="ko-KR" sz="1400"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소리 조절 가능</a:t>
                      </a:r>
                      <a:endParaRPr lang="en-US" altLang="ko-KR" sz="14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아두이노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/ </a:t>
                      </a:r>
                      <a:r>
                        <a:rPr lang="ko-KR" altLang="en-US" sz="1400" dirty="0"/>
                        <a:t>어플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아두이노와</a:t>
                      </a:r>
                      <a:r>
                        <a:rPr lang="ko-KR" altLang="en-US" sz="1400" dirty="0"/>
                        <a:t> 휴대폰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모두 소리 조절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절반만 구현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구현하지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5729"/>
                  </a:ext>
                </a:extLst>
              </a:tr>
              <a:tr h="7639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스피커 송출</a:t>
                      </a:r>
                      <a:endParaRPr lang="en-US" altLang="ko-KR" sz="1400"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멜로디와 반주소리가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합쳐서 음악이 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멜로디와 반주소리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ko-KR" altLang="en-US" sz="1400" dirty="0"/>
                        <a:t>모두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소리가 하나만 출력됨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구현하지 못함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628507"/>
                  </a:ext>
                </a:extLst>
              </a:tr>
              <a:tr h="612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총점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BEB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1336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620F35-9B18-4C3A-A495-D78C97B90F21}"/>
              </a:ext>
            </a:extLst>
          </p:cNvPr>
          <p:cNvSpPr/>
          <p:nvPr/>
        </p:nvSpPr>
        <p:spPr>
          <a:xfrm>
            <a:off x="480518" y="45445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성능평가표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42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표 2">
            <a:extLst>
              <a:ext uri="{FF2B5EF4-FFF2-40B4-BE49-F238E27FC236}">
                <a16:creationId xmlns:a16="http://schemas.microsoft.com/office/drawing/2014/main" id="{8D945200-DAF4-49F0-BB19-52E12A3E3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046225"/>
              </p:ext>
            </p:extLst>
          </p:nvPr>
        </p:nvGraphicFramePr>
        <p:xfrm>
          <a:off x="1281664" y="1332488"/>
          <a:ext cx="9605410" cy="482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082">
                  <a:extLst>
                    <a:ext uri="{9D8B030D-6E8A-4147-A177-3AD203B41FA5}">
                      <a16:colId xmlns:a16="http://schemas.microsoft.com/office/drawing/2014/main" val="3150191425"/>
                    </a:ext>
                  </a:extLst>
                </a:gridCol>
                <a:gridCol w="7684328">
                  <a:extLst>
                    <a:ext uri="{9D8B030D-6E8A-4147-A177-3AD203B41FA5}">
                      <a16:colId xmlns:a16="http://schemas.microsoft.com/office/drawing/2014/main" val="3964174059"/>
                    </a:ext>
                  </a:extLst>
                </a:gridCol>
              </a:tblGrid>
              <a:tr h="964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조원</a:t>
                      </a:r>
                    </a:p>
                  </a:txBody>
                  <a:tcPr anchor="ctr">
                    <a:solidFill>
                      <a:srgbClr val="33517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역  할</a:t>
                      </a:r>
                    </a:p>
                  </a:txBody>
                  <a:tcPr anchor="ctr">
                    <a:solidFill>
                      <a:srgbClr val="335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297753"/>
                  </a:ext>
                </a:extLst>
              </a:tr>
              <a:tr h="964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박창주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주제선정</a:t>
                      </a:r>
                      <a:r>
                        <a:rPr lang="en-US" altLang="ko-KR" sz="1400" dirty="0"/>
                        <a:t>, MP3 </a:t>
                      </a:r>
                      <a:r>
                        <a:rPr lang="ko-KR" altLang="en-US" sz="1400" dirty="0"/>
                        <a:t>센서와 터치센서 연계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프로그램 작성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데모시스템 테스트 및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517187"/>
                  </a:ext>
                </a:extLst>
              </a:tr>
              <a:tr h="964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김도일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주제선정</a:t>
                      </a:r>
                      <a:r>
                        <a:rPr lang="en-US" altLang="ko-KR" sz="1400" dirty="0"/>
                        <a:t>, MP3 </a:t>
                      </a:r>
                      <a:r>
                        <a:rPr lang="ko-KR" altLang="en-US" sz="1400" dirty="0"/>
                        <a:t>센서와 터치센서 연계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앱 </a:t>
                      </a:r>
                      <a:r>
                        <a:rPr lang="ko-KR" altLang="en-US" sz="1400" dirty="0" err="1"/>
                        <a:t>인벤터를</a:t>
                      </a:r>
                      <a:r>
                        <a:rPr lang="ko-KR" altLang="en-US" sz="1400" dirty="0"/>
                        <a:t> 사용해 앱 제작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프로그램 작성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데모시스템 테스트 및 완성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486259"/>
                  </a:ext>
                </a:extLst>
              </a:tr>
              <a:tr h="964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이정수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주제선정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프로그램 작성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데모시스템 테스트 및 완성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5729"/>
                  </a:ext>
                </a:extLst>
              </a:tr>
              <a:tr h="9648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순동건</a:t>
                      </a:r>
                      <a:endParaRPr lang="en-US" altLang="ko-KR" sz="1600"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BF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주제선정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앱 </a:t>
                      </a:r>
                      <a:r>
                        <a:rPr lang="ko-KR" altLang="en-US" sz="1400" dirty="0" err="1"/>
                        <a:t>인벤터를</a:t>
                      </a:r>
                      <a:r>
                        <a:rPr lang="ko-KR" altLang="en-US" sz="1400" dirty="0"/>
                        <a:t> 사용해 앱 제작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프로그램 작성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데모시스템 테스트 및 완성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보고서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628507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4D0D89-A667-4D40-B22E-15F8C9B5862C}"/>
              </a:ext>
            </a:extLst>
          </p:cNvPr>
          <p:cNvSpPr/>
          <p:nvPr/>
        </p:nvSpPr>
        <p:spPr>
          <a:xfrm>
            <a:off x="480518" y="454457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E3FBB0-8A55-4A28-B328-2779900C20B9}"/>
              </a:ext>
            </a:extLst>
          </p:cNvPr>
          <p:cNvSpPr/>
          <p:nvPr/>
        </p:nvSpPr>
        <p:spPr>
          <a:xfrm>
            <a:off x="733737" y="44624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prstClr val="black"/>
                </a:solidFill>
              </a:rPr>
              <a:t>역할표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621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C4D0D89-A667-4D40-B22E-15F8C9B5862C}"/>
              </a:ext>
            </a:extLst>
          </p:cNvPr>
          <p:cNvSpPr/>
          <p:nvPr/>
        </p:nvSpPr>
        <p:spPr>
          <a:xfrm>
            <a:off x="480518" y="454457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E3FBB0-8A55-4A28-B328-2779900C20B9}"/>
              </a:ext>
            </a:extLst>
          </p:cNvPr>
          <p:cNvSpPr/>
          <p:nvPr/>
        </p:nvSpPr>
        <p:spPr>
          <a:xfrm>
            <a:off x="611179" y="42335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</a:rPr>
              <a:t>결과고찰</a:t>
            </a:r>
          </a:p>
        </p:txBody>
      </p:sp>
      <p:pic>
        <p:nvPicPr>
          <p:cNvPr id="23" name="그림 22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64506532-9E02-4F90-9566-1EC9B17D8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45" y="3065704"/>
            <a:ext cx="1170075" cy="1170075"/>
          </a:xfrm>
          <a:prstGeom prst="rect">
            <a:avLst/>
          </a:prstGeom>
        </p:spPr>
      </p:pic>
      <p:pic>
        <p:nvPicPr>
          <p:cNvPr id="24" name="그림 23" descr="시계, 그리기이(가) 표시된 사진&#10;&#10;자동 생성된 설명">
            <a:extLst>
              <a:ext uri="{FF2B5EF4-FFF2-40B4-BE49-F238E27FC236}">
                <a16:creationId xmlns:a16="http://schemas.microsoft.com/office/drawing/2014/main" id="{41ABE657-502D-480F-985D-A39B8301B8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59" y="1525343"/>
            <a:ext cx="1175062" cy="11750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D910754-CBEF-4A05-8293-BCD6421DA840}"/>
              </a:ext>
            </a:extLst>
          </p:cNvPr>
          <p:cNvSpPr txBox="1"/>
          <p:nvPr/>
        </p:nvSpPr>
        <p:spPr>
          <a:xfrm>
            <a:off x="3079896" y="1645852"/>
            <a:ext cx="6429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처음에 루프스테이션을 기획하였으나 구현하지 못함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이유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MP3 </a:t>
            </a:r>
            <a:r>
              <a:rPr lang="ko-KR" altLang="en-US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쉴드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(VS1053)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동시출력 기능을 지원하지 않음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7C1CAC-9A73-4638-9D5E-F7A830320DAF}"/>
              </a:ext>
            </a:extLst>
          </p:cNvPr>
          <p:cNvSpPr txBox="1"/>
          <p:nvPr/>
        </p:nvSpPr>
        <p:spPr>
          <a:xfrm>
            <a:off x="3079896" y="3100020"/>
            <a:ext cx="76962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위의 문제를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해결하기 위해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멜로디 음을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Tone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사용하여 입력하고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터치센서를 활용해 반주를 넣기로 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</a:t>
            </a:r>
            <a:r>
              <a:rPr lang="en-US" altLang="ko-KR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멜로디와 반주를 합쳐 하나의 음악을 만듦</a:t>
            </a:r>
            <a:endParaRPr lang="en-US" altLang="ko-KR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9C0E3DB-6126-4EB9-9E2F-AF6AC683C8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42" y="4601078"/>
            <a:ext cx="1446230" cy="14462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CE21CDA-DD6C-40AD-96B3-D1FA4161C632}"/>
              </a:ext>
            </a:extLst>
          </p:cNvPr>
          <p:cNvSpPr txBox="1"/>
          <p:nvPr/>
        </p:nvSpPr>
        <p:spPr>
          <a:xfrm>
            <a:off x="3131081" y="4705484"/>
            <a:ext cx="83199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정전식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터치센서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(MPR-121)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정전식</a:t>
            </a:r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터치센서</a:t>
            </a: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(MPR-121)</a:t>
            </a:r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사용하면 터치센서 여러 개를 준비하여</a:t>
            </a: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하나하나</a:t>
            </a:r>
            <a:endParaRPr lang="en-US" altLang="ko-KR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연결할 필요 없이 한번에 해결됨</a:t>
            </a:r>
            <a:endParaRPr lang="en-US" altLang="ko-KR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 터치센서를 터치하여 소리를 출력하는 것이 아니라 다른 곳에 연결하여</a:t>
            </a:r>
            <a:b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 : </a:t>
            </a:r>
            <a:r>
              <a:rPr lang="ko-KR" altLang="en-US" dirty="0" err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콜라캔</a:t>
            </a:r>
            <a:r>
              <a:rPr lang="en-US" altLang="ko-KR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대신 터치가 가능하게 할 수 있음</a:t>
            </a:r>
            <a:endParaRPr lang="en-US" altLang="ko-KR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541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63F814-DE7F-450D-A93E-6C6AA541A96C}"/>
              </a:ext>
            </a:extLst>
          </p:cNvPr>
          <p:cNvSpPr/>
          <p:nvPr/>
        </p:nvSpPr>
        <p:spPr>
          <a:xfrm>
            <a:off x="611179" y="42335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</a:rPr>
              <a:t>결과고찰</a:t>
            </a:r>
          </a:p>
        </p:txBody>
      </p:sp>
      <p:pic>
        <p:nvPicPr>
          <p:cNvPr id="3" name="그림 2" descr="텍스트, 사람, 실내, 상자이(가) 표시된 사진&#10;&#10;자동 생성된 설명">
            <a:extLst>
              <a:ext uri="{FF2B5EF4-FFF2-40B4-BE49-F238E27FC236}">
                <a16:creationId xmlns:a16="http://schemas.microsoft.com/office/drawing/2014/main" id="{5FD66665-F8A5-43E9-9E77-9B47CA1B91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3342FF-4580-4299-B1FF-BF8745DC74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A150C4-5D9E-4EE7-A137-BBD56272D98F}"/>
              </a:ext>
            </a:extLst>
          </p:cNvPr>
          <p:cNvSpPr txBox="1"/>
          <p:nvPr/>
        </p:nvSpPr>
        <p:spPr>
          <a:xfrm>
            <a:off x="3771880" y="2967335"/>
            <a:ext cx="4648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i="1" kern="0" dirty="0">
                <a:solidFill>
                  <a:schemeClr val="bg1"/>
                </a:solidFill>
              </a:rPr>
              <a:t>감사합니다</a:t>
            </a:r>
            <a:r>
              <a:rPr lang="en-US" altLang="ko-KR" sz="5400" b="1" i="1" kern="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2254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24890"/>
            <a:ext cx="11439525" cy="437122"/>
            <a:chOff x="376237" y="424890"/>
            <a:chExt cx="11439525" cy="437122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88475" y="424890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kern="0" dirty="0">
                  <a:solidFill>
                    <a:prstClr val="black"/>
                  </a:solidFill>
                </a:rPr>
                <a:t>목차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226BF3B-6D68-4BB0-932D-07E970290BE8}"/>
              </a:ext>
            </a:extLst>
          </p:cNvPr>
          <p:cNvGrpSpPr/>
          <p:nvPr/>
        </p:nvGrpSpPr>
        <p:grpSpPr>
          <a:xfrm>
            <a:off x="3281273" y="1614413"/>
            <a:ext cx="664244" cy="683709"/>
            <a:chOff x="-2844800" y="1568450"/>
            <a:chExt cx="2284412" cy="253206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FA79D953-3FA0-4DBD-8D5B-0C73BD68556C}"/>
                </a:ext>
              </a:extLst>
            </p:cNvPr>
            <p:cNvGrpSpPr/>
            <p:nvPr/>
          </p:nvGrpSpPr>
          <p:grpSpPr>
            <a:xfrm>
              <a:off x="-2640013" y="2590800"/>
              <a:ext cx="1671637" cy="693738"/>
              <a:chOff x="-2640013" y="2590800"/>
              <a:chExt cx="1671637" cy="693738"/>
            </a:xfrm>
            <a:solidFill>
              <a:srgbClr val="FF8A2D"/>
            </a:solidFill>
          </p:grpSpPr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A6B83018-7D4B-4912-9702-F16310357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590800"/>
                <a:ext cx="1671637" cy="82550"/>
              </a:xfrm>
              <a:prstGeom prst="rect">
                <a:avLst/>
              </a:prstGeom>
              <a:solidFill>
                <a:srgbClr val="FE5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Rectangle 6">
                <a:extLst>
                  <a:ext uri="{FF2B5EF4-FFF2-40B4-BE49-F238E27FC236}">
                    <a16:creationId xmlns:a16="http://schemas.microsoft.com/office/drawing/2014/main" id="{685A0B6C-304F-456F-95C8-1523E3D66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795588"/>
                <a:ext cx="1671637" cy="80963"/>
              </a:xfrm>
              <a:prstGeom prst="rect">
                <a:avLst/>
              </a:prstGeom>
              <a:solidFill>
                <a:srgbClr val="FE5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Rectangle 7">
                <a:extLst>
                  <a:ext uri="{FF2B5EF4-FFF2-40B4-BE49-F238E27FC236}">
                    <a16:creationId xmlns:a16="http://schemas.microsoft.com/office/drawing/2014/main" id="{35834BD8-25CD-47B8-9F3B-CCC7C4E7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998788"/>
                <a:ext cx="1671637" cy="82550"/>
              </a:xfrm>
              <a:prstGeom prst="rect">
                <a:avLst/>
              </a:prstGeom>
              <a:solidFill>
                <a:srgbClr val="FE5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Rectangle 8">
                <a:extLst>
                  <a:ext uri="{FF2B5EF4-FFF2-40B4-BE49-F238E27FC236}">
                    <a16:creationId xmlns:a16="http://schemas.microsoft.com/office/drawing/2014/main" id="{939F7D5B-8420-42AF-A346-EBB43C505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049338" y="3203575"/>
                <a:ext cx="80962" cy="80963"/>
              </a:xfrm>
              <a:prstGeom prst="rect">
                <a:avLst/>
              </a:prstGeom>
              <a:solidFill>
                <a:srgbClr val="FE5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9">
                <a:extLst>
                  <a:ext uri="{FF2B5EF4-FFF2-40B4-BE49-F238E27FC236}">
                    <a16:creationId xmlns:a16="http://schemas.microsoft.com/office/drawing/2014/main" id="{382A6E4A-BDF4-4A74-90C9-9E3A7D36F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54125" y="3203575"/>
                <a:ext cx="82550" cy="80963"/>
              </a:xfrm>
              <a:prstGeom prst="rect">
                <a:avLst/>
              </a:prstGeom>
              <a:solidFill>
                <a:srgbClr val="FE5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Rectangle 10">
                <a:extLst>
                  <a:ext uri="{FF2B5EF4-FFF2-40B4-BE49-F238E27FC236}">
                    <a16:creationId xmlns:a16="http://schemas.microsoft.com/office/drawing/2014/main" id="{2B7C7E69-8328-4644-920D-D113DCEBF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57325" y="3203575"/>
                <a:ext cx="80962" cy="80963"/>
              </a:xfrm>
              <a:prstGeom prst="rect">
                <a:avLst/>
              </a:prstGeom>
              <a:solidFill>
                <a:srgbClr val="FE5D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117929C-38AA-4FF0-8BE7-F94C8EE44C45}"/>
                </a:ext>
              </a:extLst>
            </p:cNvPr>
            <p:cNvGrpSpPr/>
            <p:nvPr/>
          </p:nvGrpSpPr>
          <p:grpSpPr>
            <a:xfrm>
              <a:off x="-2844800" y="1568450"/>
              <a:ext cx="2284412" cy="2532063"/>
              <a:chOff x="-2844800" y="1568450"/>
              <a:chExt cx="2284412" cy="2532063"/>
            </a:xfrm>
            <a:solidFill>
              <a:srgbClr val="4C4741"/>
            </a:solidFill>
          </p:grpSpPr>
          <p:sp>
            <p:nvSpPr>
              <p:cNvPr id="35" name="Freeform 11">
                <a:extLst>
                  <a:ext uri="{FF2B5EF4-FFF2-40B4-BE49-F238E27FC236}">
                    <a16:creationId xmlns:a16="http://schemas.microsoft.com/office/drawing/2014/main" id="{426E94CF-30DE-422B-84AF-9F160EBB03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844800" y="1568450"/>
                <a:ext cx="2284412" cy="2532063"/>
              </a:xfrm>
              <a:custGeom>
                <a:avLst/>
                <a:gdLst>
                  <a:gd name="T0" fmla="*/ 1079 w 8635"/>
                  <a:gd name="T1" fmla="*/ 8800 h 9571"/>
                  <a:gd name="T2" fmla="*/ 8326 w 8635"/>
                  <a:gd name="T3" fmla="*/ 2016 h 9571"/>
                  <a:gd name="T4" fmla="*/ 3159 w 8635"/>
                  <a:gd name="T5" fmla="*/ 1244 h 9571"/>
                  <a:gd name="T6" fmla="*/ 3084 w 8635"/>
                  <a:gd name="T7" fmla="*/ 1870 h 9571"/>
                  <a:gd name="T8" fmla="*/ 3120 w 8635"/>
                  <a:gd name="T9" fmla="*/ 2094 h 9571"/>
                  <a:gd name="T10" fmla="*/ 3222 w 8635"/>
                  <a:gd name="T11" fmla="*/ 2299 h 9571"/>
                  <a:gd name="T12" fmla="*/ 3322 w 8635"/>
                  <a:gd name="T13" fmla="*/ 2417 h 9571"/>
                  <a:gd name="T14" fmla="*/ 3507 w 8635"/>
                  <a:gd name="T15" fmla="*/ 2549 h 9571"/>
                  <a:gd name="T16" fmla="*/ 3725 w 8635"/>
                  <a:gd name="T17" fmla="*/ 2621 h 9571"/>
                  <a:gd name="T18" fmla="*/ 3860 w 8635"/>
                  <a:gd name="T19" fmla="*/ 2632 h 9571"/>
                  <a:gd name="T20" fmla="*/ 4035 w 8635"/>
                  <a:gd name="T21" fmla="*/ 2613 h 9571"/>
                  <a:gd name="T22" fmla="*/ 4228 w 8635"/>
                  <a:gd name="T23" fmla="*/ 2539 h 9571"/>
                  <a:gd name="T24" fmla="*/ 4394 w 8635"/>
                  <a:gd name="T25" fmla="*/ 2418 h 9571"/>
                  <a:gd name="T26" fmla="*/ 4524 w 8635"/>
                  <a:gd name="T27" fmla="*/ 2259 h 9571"/>
                  <a:gd name="T28" fmla="*/ 4607 w 8635"/>
                  <a:gd name="T29" fmla="*/ 2066 h 9571"/>
                  <a:gd name="T30" fmla="*/ 4630 w 8635"/>
                  <a:gd name="T31" fmla="*/ 1943 h 9571"/>
                  <a:gd name="T32" fmla="*/ 4607 w 8635"/>
                  <a:gd name="T33" fmla="*/ 1857 h 9571"/>
                  <a:gd name="T34" fmla="*/ 4541 w 8635"/>
                  <a:gd name="T35" fmla="*/ 1798 h 9571"/>
                  <a:gd name="T36" fmla="*/ 4480 w 8635"/>
                  <a:gd name="T37" fmla="*/ 1784 h 9571"/>
                  <a:gd name="T38" fmla="*/ 4394 w 8635"/>
                  <a:gd name="T39" fmla="*/ 1808 h 9571"/>
                  <a:gd name="T40" fmla="*/ 4336 w 8635"/>
                  <a:gd name="T41" fmla="*/ 1874 h 9571"/>
                  <a:gd name="T42" fmla="*/ 4316 w 8635"/>
                  <a:gd name="T43" fmla="*/ 1965 h 9571"/>
                  <a:gd name="T44" fmla="*/ 4179 w 8635"/>
                  <a:gd name="T45" fmla="*/ 2197 h 9571"/>
                  <a:gd name="T46" fmla="*/ 3941 w 8635"/>
                  <a:gd name="T47" fmla="*/ 2318 h 9571"/>
                  <a:gd name="T48" fmla="*/ 3756 w 8635"/>
                  <a:gd name="T49" fmla="*/ 2313 h 9571"/>
                  <a:gd name="T50" fmla="*/ 3520 w 8635"/>
                  <a:gd name="T51" fmla="*/ 2178 h 9571"/>
                  <a:gd name="T52" fmla="*/ 3422 w 8635"/>
                  <a:gd name="T53" fmla="*/ 2022 h 9571"/>
                  <a:gd name="T54" fmla="*/ 3396 w 8635"/>
                  <a:gd name="T55" fmla="*/ 1795 h 9571"/>
                  <a:gd name="T56" fmla="*/ 7555 w 8635"/>
                  <a:gd name="T57" fmla="*/ 8492 h 9571"/>
                  <a:gd name="T58" fmla="*/ 3541 w 8635"/>
                  <a:gd name="T59" fmla="*/ 715 h 9571"/>
                  <a:gd name="T60" fmla="*/ 3625 w 8635"/>
                  <a:gd name="T61" fmla="*/ 502 h 9571"/>
                  <a:gd name="T62" fmla="*/ 3835 w 8635"/>
                  <a:gd name="T63" fmla="*/ 340 h 9571"/>
                  <a:gd name="T64" fmla="*/ 4063 w 8635"/>
                  <a:gd name="T65" fmla="*/ 312 h 9571"/>
                  <a:gd name="T66" fmla="*/ 4275 w 8635"/>
                  <a:gd name="T67" fmla="*/ 394 h 9571"/>
                  <a:gd name="T68" fmla="*/ 4401 w 8635"/>
                  <a:gd name="T69" fmla="*/ 529 h 9571"/>
                  <a:gd name="T70" fmla="*/ 4472 w 8635"/>
                  <a:gd name="T71" fmla="*/ 791 h 9571"/>
                  <a:gd name="T72" fmla="*/ 3987 w 8635"/>
                  <a:gd name="T73" fmla="*/ 937 h 9571"/>
                  <a:gd name="T74" fmla="*/ 4007 w 8635"/>
                  <a:gd name="T75" fmla="*/ 759 h 9571"/>
                  <a:gd name="T76" fmla="*/ 3970 w 8635"/>
                  <a:gd name="T77" fmla="*/ 679 h 9571"/>
                  <a:gd name="T78" fmla="*/ 3894 w 8635"/>
                  <a:gd name="T79" fmla="*/ 633 h 9571"/>
                  <a:gd name="T80" fmla="*/ 3831 w 8635"/>
                  <a:gd name="T81" fmla="*/ 629 h 9571"/>
                  <a:gd name="T82" fmla="*/ 3751 w 8635"/>
                  <a:gd name="T83" fmla="*/ 667 h 9571"/>
                  <a:gd name="T84" fmla="*/ 3705 w 8635"/>
                  <a:gd name="T85" fmla="*/ 744 h 9571"/>
                  <a:gd name="T86" fmla="*/ 3511 w 8635"/>
                  <a:gd name="T87" fmla="*/ 937 h 9571"/>
                  <a:gd name="T88" fmla="*/ 7864 w 8635"/>
                  <a:gd name="T89" fmla="*/ 937 h 9571"/>
                  <a:gd name="T90" fmla="*/ 4777 w 8635"/>
                  <a:gd name="T91" fmla="*/ 840 h 9571"/>
                  <a:gd name="T92" fmla="*/ 4763 w 8635"/>
                  <a:gd name="T93" fmla="*/ 612 h 9571"/>
                  <a:gd name="T94" fmla="*/ 4682 w 8635"/>
                  <a:gd name="T95" fmla="*/ 399 h 9571"/>
                  <a:gd name="T96" fmla="*/ 4595 w 8635"/>
                  <a:gd name="T97" fmla="*/ 272 h 9571"/>
                  <a:gd name="T98" fmla="*/ 4422 w 8635"/>
                  <a:gd name="T99" fmla="*/ 121 h 9571"/>
                  <a:gd name="T100" fmla="*/ 4214 w 8635"/>
                  <a:gd name="T101" fmla="*/ 29 h 9571"/>
                  <a:gd name="T102" fmla="*/ 4061 w 8635"/>
                  <a:gd name="T103" fmla="*/ 2 h 9571"/>
                  <a:gd name="T104" fmla="*/ 3832 w 8635"/>
                  <a:gd name="T105" fmla="*/ 20 h 9571"/>
                  <a:gd name="T106" fmla="*/ 3623 w 8635"/>
                  <a:gd name="T107" fmla="*/ 101 h 9571"/>
                  <a:gd name="T108" fmla="*/ 3447 w 8635"/>
                  <a:gd name="T109" fmla="*/ 236 h 9571"/>
                  <a:gd name="T110" fmla="*/ 3317 w 8635"/>
                  <a:gd name="T111" fmla="*/ 417 h 9571"/>
                  <a:gd name="T112" fmla="*/ 3242 w 8635"/>
                  <a:gd name="T113" fmla="*/ 634 h 9571"/>
                  <a:gd name="T114" fmla="*/ 0 w 8635"/>
                  <a:gd name="T115" fmla="*/ 937 h 9571"/>
                  <a:gd name="T116" fmla="*/ 771 w 8635"/>
                  <a:gd name="T117" fmla="*/ 9571 h 9571"/>
                  <a:gd name="T118" fmla="*/ 7864 w 8635"/>
                  <a:gd name="T119" fmla="*/ 1707 h 9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35" h="9571">
                    <a:moveTo>
                      <a:pt x="8326" y="9262"/>
                    </a:moveTo>
                    <a:lnTo>
                      <a:pt x="1079" y="9262"/>
                    </a:lnTo>
                    <a:lnTo>
                      <a:pt x="1079" y="8800"/>
                    </a:lnTo>
                    <a:lnTo>
                      <a:pt x="7864" y="8800"/>
                    </a:lnTo>
                    <a:lnTo>
                      <a:pt x="7864" y="2016"/>
                    </a:lnTo>
                    <a:lnTo>
                      <a:pt x="8326" y="2016"/>
                    </a:lnTo>
                    <a:lnTo>
                      <a:pt x="8326" y="9262"/>
                    </a:lnTo>
                    <a:close/>
                    <a:moveTo>
                      <a:pt x="309" y="1244"/>
                    </a:moveTo>
                    <a:lnTo>
                      <a:pt x="3159" y="1244"/>
                    </a:lnTo>
                    <a:lnTo>
                      <a:pt x="3091" y="1754"/>
                    </a:lnTo>
                    <a:lnTo>
                      <a:pt x="3087" y="1793"/>
                    </a:lnTo>
                    <a:lnTo>
                      <a:pt x="3084" y="1870"/>
                    </a:lnTo>
                    <a:lnTo>
                      <a:pt x="3089" y="1946"/>
                    </a:lnTo>
                    <a:lnTo>
                      <a:pt x="3100" y="2020"/>
                    </a:lnTo>
                    <a:lnTo>
                      <a:pt x="3120" y="2094"/>
                    </a:lnTo>
                    <a:lnTo>
                      <a:pt x="3148" y="2165"/>
                    </a:lnTo>
                    <a:lnTo>
                      <a:pt x="3181" y="2233"/>
                    </a:lnTo>
                    <a:lnTo>
                      <a:pt x="3222" y="2299"/>
                    </a:lnTo>
                    <a:lnTo>
                      <a:pt x="3246" y="2330"/>
                    </a:lnTo>
                    <a:lnTo>
                      <a:pt x="3270" y="2360"/>
                    </a:lnTo>
                    <a:lnTo>
                      <a:pt x="3322" y="2417"/>
                    </a:lnTo>
                    <a:lnTo>
                      <a:pt x="3380" y="2467"/>
                    </a:lnTo>
                    <a:lnTo>
                      <a:pt x="3443" y="2511"/>
                    </a:lnTo>
                    <a:lnTo>
                      <a:pt x="3507" y="2549"/>
                    </a:lnTo>
                    <a:lnTo>
                      <a:pt x="3577" y="2580"/>
                    </a:lnTo>
                    <a:lnTo>
                      <a:pt x="3650" y="2603"/>
                    </a:lnTo>
                    <a:lnTo>
                      <a:pt x="3725" y="2621"/>
                    </a:lnTo>
                    <a:lnTo>
                      <a:pt x="3764" y="2626"/>
                    </a:lnTo>
                    <a:lnTo>
                      <a:pt x="3812" y="2631"/>
                    </a:lnTo>
                    <a:lnTo>
                      <a:pt x="3860" y="2632"/>
                    </a:lnTo>
                    <a:lnTo>
                      <a:pt x="3896" y="2632"/>
                    </a:lnTo>
                    <a:lnTo>
                      <a:pt x="3967" y="2625"/>
                    </a:lnTo>
                    <a:lnTo>
                      <a:pt x="4035" y="2613"/>
                    </a:lnTo>
                    <a:lnTo>
                      <a:pt x="4102" y="2594"/>
                    </a:lnTo>
                    <a:lnTo>
                      <a:pt x="4167" y="2569"/>
                    </a:lnTo>
                    <a:lnTo>
                      <a:pt x="4228" y="2539"/>
                    </a:lnTo>
                    <a:lnTo>
                      <a:pt x="4287" y="2504"/>
                    </a:lnTo>
                    <a:lnTo>
                      <a:pt x="4342" y="2463"/>
                    </a:lnTo>
                    <a:lnTo>
                      <a:pt x="4394" y="2418"/>
                    </a:lnTo>
                    <a:lnTo>
                      <a:pt x="4442" y="2370"/>
                    </a:lnTo>
                    <a:lnTo>
                      <a:pt x="4485" y="2315"/>
                    </a:lnTo>
                    <a:lnTo>
                      <a:pt x="4524" y="2259"/>
                    </a:lnTo>
                    <a:lnTo>
                      <a:pt x="4558" y="2197"/>
                    </a:lnTo>
                    <a:lnTo>
                      <a:pt x="4585" y="2133"/>
                    </a:lnTo>
                    <a:lnTo>
                      <a:pt x="4607" y="2066"/>
                    </a:lnTo>
                    <a:lnTo>
                      <a:pt x="4623" y="1995"/>
                    </a:lnTo>
                    <a:lnTo>
                      <a:pt x="4629" y="1959"/>
                    </a:lnTo>
                    <a:lnTo>
                      <a:pt x="4630" y="1943"/>
                    </a:lnTo>
                    <a:lnTo>
                      <a:pt x="4628" y="1913"/>
                    </a:lnTo>
                    <a:lnTo>
                      <a:pt x="4620" y="1884"/>
                    </a:lnTo>
                    <a:lnTo>
                      <a:pt x="4607" y="1857"/>
                    </a:lnTo>
                    <a:lnTo>
                      <a:pt x="4589" y="1833"/>
                    </a:lnTo>
                    <a:lnTo>
                      <a:pt x="4567" y="1813"/>
                    </a:lnTo>
                    <a:lnTo>
                      <a:pt x="4541" y="1798"/>
                    </a:lnTo>
                    <a:lnTo>
                      <a:pt x="4512" y="1788"/>
                    </a:lnTo>
                    <a:lnTo>
                      <a:pt x="4496" y="1786"/>
                    </a:lnTo>
                    <a:lnTo>
                      <a:pt x="4480" y="1784"/>
                    </a:lnTo>
                    <a:lnTo>
                      <a:pt x="4450" y="1787"/>
                    </a:lnTo>
                    <a:lnTo>
                      <a:pt x="4421" y="1795"/>
                    </a:lnTo>
                    <a:lnTo>
                      <a:pt x="4394" y="1808"/>
                    </a:lnTo>
                    <a:lnTo>
                      <a:pt x="4370" y="1826"/>
                    </a:lnTo>
                    <a:lnTo>
                      <a:pt x="4351" y="1848"/>
                    </a:lnTo>
                    <a:lnTo>
                      <a:pt x="4336" y="1874"/>
                    </a:lnTo>
                    <a:lnTo>
                      <a:pt x="4326" y="1902"/>
                    </a:lnTo>
                    <a:lnTo>
                      <a:pt x="4323" y="1919"/>
                    </a:lnTo>
                    <a:lnTo>
                      <a:pt x="4316" y="1965"/>
                    </a:lnTo>
                    <a:lnTo>
                      <a:pt x="4285" y="2053"/>
                    </a:lnTo>
                    <a:lnTo>
                      <a:pt x="4238" y="2130"/>
                    </a:lnTo>
                    <a:lnTo>
                      <a:pt x="4179" y="2197"/>
                    </a:lnTo>
                    <a:lnTo>
                      <a:pt x="4109" y="2253"/>
                    </a:lnTo>
                    <a:lnTo>
                      <a:pt x="4029" y="2293"/>
                    </a:lnTo>
                    <a:lnTo>
                      <a:pt x="3941" y="2318"/>
                    </a:lnTo>
                    <a:lnTo>
                      <a:pt x="3850" y="2325"/>
                    </a:lnTo>
                    <a:lnTo>
                      <a:pt x="3802" y="2320"/>
                    </a:lnTo>
                    <a:lnTo>
                      <a:pt x="3756" y="2313"/>
                    </a:lnTo>
                    <a:lnTo>
                      <a:pt x="3668" y="2284"/>
                    </a:lnTo>
                    <a:lnTo>
                      <a:pt x="3590" y="2239"/>
                    </a:lnTo>
                    <a:lnTo>
                      <a:pt x="3520" y="2178"/>
                    </a:lnTo>
                    <a:lnTo>
                      <a:pt x="3490" y="2142"/>
                    </a:lnTo>
                    <a:lnTo>
                      <a:pt x="3462" y="2104"/>
                    </a:lnTo>
                    <a:lnTo>
                      <a:pt x="3422" y="2022"/>
                    </a:lnTo>
                    <a:lnTo>
                      <a:pt x="3398" y="1934"/>
                    </a:lnTo>
                    <a:lnTo>
                      <a:pt x="3392" y="1841"/>
                    </a:lnTo>
                    <a:lnTo>
                      <a:pt x="3396" y="1795"/>
                    </a:lnTo>
                    <a:lnTo>
                      <a:pt x="3470" y="1244"/>
                    </a:lnTo>
                    <a:lnTo>
                      <a:pt x="7555" y="1244"/>
                    </a:lnTo>
                    <a:lnTo>
                      <a:pt x="7555" y="8492"/>
                    </a:lnTo>
                    <a:lnTo>
                      <a:pt x="309" y="8492"/>
                    </a:lnTo>
                    <a:lnTo>
                      <a:pt x="309" y="1244"/>
                    </a:lnTo>
                    <a:close/>
                    <a:moveTo>
                      <a:pt x="3541" y="715"/>
                    </a:moveTo>
                    <a:lnTo>
                      <a:pt x="3549" y="667"/>
                    </a:lnTo>
                    <a:lnTo>
                      <a:pt x="3579" y="579"/>
                    </a:lnTo>
                    <a:lnTo>
                      <a:pt x="3625" y="502"/>
                    </a:lnTo>
                    <a:lnTo>
                      <a:pt x="3684" y="435"/>
                    </a:lnTo>
                    <a:lnTo>
                      <a:pt x="3755" y="380"/>
                    </a:lnTo>
                    <a:lnTo>
                      <a:pt x="3835" y="340"/>
                    </a:lnTo>
                    <a:lnTo>
                      <a:pt x="3923" y="315"/>
                    </a:lnTo>
                    <a:lnTo>
                      <a:pt x="4015" y="308"/>
                    </a:lnTo>
                    <a:lnTo>
                      <a:pt x="4063" y="312"/>
                    </a:lnTo>
                    <a:lnTo>
                      <a:pt x="4109" y="319"/>
                    </a:lnTo>
                    <a:lnTo>
                      <a:pt x="4196" y="348"/>
                    </a:lnTo>
                    <a:lnTo>
                      <a:pt x="4275" y="394"/>
                    </a:lnTo>
                    <a:lnTo>
                      <a:pt x="4345" y="455"/>
                    </a:lnTo>
                    <a:lnTo>
                      <a:pt x="4374" y="490"/>
                    </a:lnTo>
                    <a:lnTo>
                      <a:pt x="4401" y="529"/>
                    </a:lnTo>
                    <a:lnTo>
                      <a:pt x="4442" y="611"/>
                    </a:lnTo>
                    <a:lnTo>
                      <a:pt x="4466" y="700"/>
                    </a:lnTo>
                    <a:lnTo>
                      <a:pt x="4472" y="791"/>
                    </a:lnTo>
                    <a:lnTo>
                      <a:pt x="4467" y="837"/>
                    </a:lnTo>
                    <a:lnTo>
                      <a:pt x="4455" y="937"/>
                    </a:lnTo>
                    <a:lnTo>
                      <a:pt x="3987" y="937"/>
                    </a:lnTo>
                    <a:lnTo>
                      <a:pt x="4007" y="805"/>
                    </a:lnTo>
                    <a:lnTo>
                      <a:pt x="4009" y="789"/>
                    </a:lnTo>
                    <a:lnTo>
                      <a:pt x="4007" y="759"/>
                    </a:lnTo>
                    <a:lnTo>
                      <a:pt x="4000" y="730"/>
                    </a:lnTo>
                    <a:lnTo>
                      <a:pt x="3987" y="702"/>
                    </a:lnTo>
                    <a:lnTo>
                      <a:pt x="3970" y="679"/>
                    </a:lnTo>
                    <a:lnTo>
                      <a:pt x="3948" y="658"/>
                    </a:lnTo>
                    <a:lnTo>
                      <a:pt x="3923" y="643"/>
                    </a:lnTo>
                    <a:lnTo>
                      <a:pt x="3894" y="633"/>
                    </a:lnTo>
                    <a:lnTo>
                      <a:pt x="3878" y="629"/>
                    </a:lnTo>
                    <a:lnTo>
                      <a:pt x="3863" y="628"/>
                    </a:lnTo>
                    <a:lnTo>
                      <a:pt x="3831" y="629"/>
                    </a:lnTo>
                    <a:lnTo>
                      <a:pt x="3802" y="637"/>
                    </a:lnTo>
                    <a:lnTo>
                      <a:pt x="3776" y="650"/>
                    </a:lnTo>
                    <a:lnTo>
                      <a:pt x="3751" y="667"/>
                    </a:lnTo>
                    <a:lnTo>
                      <a:pt x="3732" y="689"/>
                    </a:lnTo>
                    <a:lnTo>
                      <a:pt x="3716" y="715"/>
                    </a:lnTo>
                    <a:lnTo>
                      <a:pt x="3705" y="744"/>
                    </a:lnTo>
                    <a:lnTo>
                      <a:pt x="3702" y="759"/>
                    </a:lnTo>
                    <a:lnTo>
                      <a:pt x="3675" y="937"/>
                    </a:lnTo>
                    <a:lnTo>
                      <a:pt x="3511" y="937"/>
                    </a:lnTo>
                    <a:lnTo>
                      <a:pt x="3541" y="715"/>
                    </a:lnTo>
                    <a:close/>
                    <a:moveTo>
                      <a:pt x="7864" y="1707"/>
                    </a:moveTo>
                    <a:lnTo>
                      <a:pt x="7864" y="937"/>
                    </a:lnTo>
                    <a:lnTo>
                      <a:pt x="4766" y="937"/>
                    </a:lnTo>
                    <a:lnTo>
                      <a:pt x="4773" y="879"/>
                    </a:lnTo>
                    <a:lnTo>
                      <a:pt x="4777" y="840"/>
                    </a:lnTo>
                    <a:lnTo>
                      <a:pt x="4781" y="762"/>
                    </a:lnTo>
                    <a:lnTo>
                      <a:pt x="4775" y="686"/>
                    </a:lnTo>
                    <a:lnTo>
                      <a:pt x="4763" y="612"/>
                    </a:lnTo>
                    <a:lnTo>
                      <a:pt x="4744" y="538"/>
                    </a:lnTo>
                    <a:lnTo>
                      <a:pt x="4716" y="467"/>
                    </a:lnTo>
                    <a:lnTo>
                      <a:pt x="4682" y="399"/>
                    </a:lnTo>
                    <a:lnTo>
                      <a:pt x="4642" y="333"/>
                    </a:lnTo>
                    <a:lnTo>
                      <a:pt x="4619" y="302"/>
                    </a:lnTo>
                    <a:lnTo>
                      <a:pt x="4595" y="272"/>
                    </a:lnTo>
                    <a:lnTo>
                      <a:pt x="4541" y="215"/>
                    </a:lnTo>
                    <a:lnTo>
                      <a:pt x="4484" y="165"/>
                    </a:lnTo>
                    <a:lnTo>
                      <a:pt x="4422" y="121"/>
                    </a:lnTo>
                    <a:lnTo>
                      <a:pt x="4356" y="83"/>
                    </a:lnTo>
                    <a:lnTo>
                      <a:pt x="4287" y="53"/>
                    </a:lnTo>
                    <a:lnTo>
                      <a:pt x="4214" y="29"/>
                    </a:lnTo>
                    <a:lnTo>
                      <a:pt x="4139" y="12"/>
                    </a:lnTo>
                    <a:lnTo>
                      <a:pt x="4101" y="6"/>
                    </a:lnTo>
                    <a:lnTo>
                      <a:pt x="4061" y="2"/>
                    </a:lnTo>
                    <a:lnTo>
                      <a:pt x="3983" y="0"/>
                    </a:lnTo>
                    <a:lnTo>
                      <a:pt x="3906" y="6"/>
                    </a:lnTo>
                    <a:lnTo>
                      <a:pt x="3832" y="20"/>
                    </a:lnTo>
                    <a:lnTo>
                      <a:pt x="3760" y="39"/>
                    </a:lnTo>
                    <a:lnTo>
                      <a:pt x="3690" y="67"/>
                    </a:lnTo>
                    <a:lnTo>
                      <a:pt x="3623" y="101"/>
                    </a:lnTo>
                    <a:lnTo>
                      <a:pt x="3561" y="140"/>
                    </a:lnTo>
                    <a:lnTo>
                      <a:pt x="3502" y="185"/>
                    </a:lnTo>
                    <a:lnTo>
                      <a:pt x="3447" y="236"/>
                    </a:lnTo>
                    <a:lnTo>
                      <a:pt x="3399" y="291"/>
                    </a:lnTo>
                    <a:lnTo>
                      <a:pt x="3355" y="353"/>
                    </a:lnTo>
                    <a:lnTo>
                      <a:pt x="3317" y="417"/>
                    </a:lnTo>
                    <a:lnTo>
                      <a:pt x="3284" y="486"/>
                    </a:lnTo>
                    <a:lnTo>
                      <a:pt x="3259" y="559"/>
                    </a:lnTo>
                    <a:lnTo>
                      <a:pt x="3242" y="634"/>
                    </a:lnTo>
                    <a:lnTo>
                      <a:pt x="3236" y="673"/>
                    </a:lnTo>
                    <a:lnTo>
                      <a:pt x="3200" y="937"/>
                    </a:lnTo>
                    <a:lnTo>
                      <a:pt x="0" y="937"/>
                    </a:lnTo>
                    <a:lnTo>
                      <a:pt x="0" y="8800"/>
                    </a:lnTo>
                    <a:lnTo>
                      <a:pt x="771" y="8800"/>
                    </a:lnTo>
                    <a:lnTo>
                      <a:pt x="771" y="9571"/>
                    </a:lnTo>
                    <a:lnTo>
                      <a:pt x="8635" y="9571"/>
                    </a:lnTo>
                    <a:lnTo>
                      <a:pt x="8635" y="1707"/>
                    </a:lnTo>
                    <a:lnTo>
                      <a:pt x="7864" y="17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Rectangle 12">
                <a:extLst>
                  <a:ext uri="{FF2B5EF4-FFF2-40B4-BE49-F238E27FC236}">
                    <a16:creationId xmlns:a16="http://schemas.microsoft.com/office/drawing/2014/main" id="{8E465255-BA71-4B85-8909-9E8D9AD61A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509838"/>
                <a:ext cx="1671637" cy="80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Rectangle 13">
                <a:extLst>
                  <a:ext uri="{FF2B5EF4-FFF2-40B4-BE49-F238E27FC236}">
                    <a16:creationId xmlns:a16="http://schemas.microsoft.com/office/drawing/2014/main" id="{E26FB71E-0B79-4265-9AE0-A0FFFD43B6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713038"/>
                <a:ext cx="1671637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14">
                <a:extLst>
                  <a:ext uri="{FF2B5EF4-FFF2-40B4-BE49-F238E27FC236}">
                    <a16:creationId xmlns:a16="http://schemas.microsoft.com/office/drawing/2014/main" id="{1C92203F-0DBA-42BD-9600-EDDB688F93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640013" y="2917825"/>
                <a:ext cx="1671637" cy="809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Rectangle 15">
                <a:extLst>
                  <a:ext uri="{FF2B5EF4-FFF2-40B4-BE49-F238E27FC236}">
                    <a16:creationId xmlns:a16="http://schemas.microsoft.com/office/drawing/2014/main" id="{386A96B8-685E-41BC-AED3-D7EF516CA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049338" y="3121025"/>
                <a:ext cx="80962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16">
                <a:extLst>
                  <a:ext uri="{FF2B5EF4-FFF2-40B4-BE49-F238E27FC236}">
                    <a16:creationId xmlns:a16="http://schemas.microsoft.com/office/drawing/2014/main" id="{2BE46D41-10DA-4E95-92EF-42F9ECD76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54125" y="3121025"/>
                <a:ext cx="82550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Rectangle 17">
                <a:extLst>
                  <a:ext uri="{FF2B5EF4-FFF2-40B4-BE49-F238E27FC236}">
                    <a16:creationId xmlns:a16="http://schemas.microsoft.com/office/drawing/2014/main" id="{1E5E4AE9-DB93-4CD6-B9AA-8A6C640A6E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57325" y="3121025"/>
                <a:ext cx="80962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D128CE0-7193-4868-8C12-753B1D169B53}"/>
              </a:ext>
            </a:extLst>
          </p:cNvPr>
          <p:cNvGrpSpPr/>
          <p:nvPr/>
        </p:nvGrpSpPr>
        <p:grpSpPr>
          <a:xfrm>
            <a:off x="3256001" y="3194916"/>
            <a:ext cx="659588" cy="612514"/>
            <a:chOff x="-2139950" y="4700588"/>
            <a:chExt cx="3159125" cy="3159125"/>
          </a:xfrm>
        </p:grpSpPr>
        <p:sp>
          <p:nvSpPr>
            <p:cNvPr id="56" name="Rectangle 21">
              <a:extLst>
                <a:ext uri="{FF2B5EF4-FFF2-40B4-BE49-F238E27FC236}">
                  <a16:creationId xmlns:a16="http://schemas.microsoft.com/office/drawing/2014/main" id="{0F7A7AFB-A073-4C31-A300-FC7C6B6AB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73175" y="5668963"/>
              <a:ext cx="2038350" cy="815975"/>
            </a:xfrm>
            <a:prstGeom prst="rect">
              <a:avLst/>
            </a:prstGeom>
            <a:solidFill>
              <a:srgbClr val="FE5D2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F584B3F-3537-416C-97FA-A338D769A192}"/>
                </a:ext>
              </a:extLst>
            </p:cNvPr>
            <p:cNvGrpSpPr/>
            <p:nvPr/>
          </p:nvGrpSpPr>
          <p:grpSpPr>
            <a:xfrm>
              <a:off x="-2139950" y="4700588"/>
              <a:ext cx="3159125" cy="3159125"/>
              <a:chOff x="-2139950" y="4700588"/>
              <a:chExt cx="3159125" cy="3159125"/>
            </a:xfrm>
            <a:solidFill>
              <a:srgbClr val="4C4741"/>
            </a:solidFill>
          </p:grpSpPr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0BFFF219-B8D1-4D95-9079-9ABB0A0E94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139950" y="4700588"/>
                <a:ext cx="3159125" cy="3159125"/>
              </a:xfrm>
              <a:custGeom>
                <a:avLst/>
                <a:gdLst>
                  <a:gd name="T0" fmla="*/ 9621 w 9951"/>
                  <a:gd name="T1" fmla="*/ 8950 h 9951"/>
                  <a:gd name="T2" fmla="*/ 9550 w 9951"/>
                  <a:gd name="T3" fmla="*/ 9175 h 9951"/>
                  <a:gd name="T4" fmla="*/ 9422 w 9951"/>
                  <a:gd name="T5" fmla="*/ 9367 h 9951"/>
                  <a:gd name="T6" fmla="*/ 9243 w 9951"/>
                  <a:gd name="T7" fmla="*/ 9514 h 9951"/>
                  <a:gd name="T8" fmla="*/ 9028 w 9951"/>
                  <a:gd name="T9" fmla="*/ 9605 h 9951"/>
                  <a:gd name="T10" fmla="*/ 8827 w 9951"/>
                  <a:gd name="T11" fmla="*/ 9630 h 9951"/>
                  <a:gd name="T12" fmla="*/ 2017 w 9951"/>
                  <a:gd name="T13" fmla="*/ 9507 h 9951"/>
                  <a:gd name="T14" fmla="*/ 2178 w 9951"/>
                  <a:gd name="T15" fmla="*/ 9218 h 9951"/>
                  <a:gd name="T16" fmla="*/ 2246 w 9951"/>
                  <a:gd name="T17" fmla="*/ 8886 h 9951"/>
                  <a:gd name="T18" fmla="*/ 9630 w 9951"/>
                  <a:gd name="T19" fmla="*/ 321 h 9951"/>
                  <a:gd name="T20" fmla="*/ 1082 w 9951"/>
                  <a:gd name="T21" fmla="*/ 9629 h 9951"/>
                  <a:gd name="T22" fmla="*/ 847 w 9951"/>
                  <a:gd name="T23" fmla="*/ 9582 h 9951"/>
                  <a:gd name="T24" fmla="*/ 644 w 9951"/>
                  <a:gd name="T25" fmla="*/ 9471 h 9951"/>
                  <a:gd name="T26" fmla="*/ 480 w 9951"/>
                  <a:gd name="T27" fmla="*/ 9307 h 9951"/>
                  <a:gd name="T28" fmla="*/ 370 w 9951"/>
                  <a:gd name="T29" fmla="*/ 9103 h 9951"/>
                  <a:gd name="T30" fmla="*/ 321 w 9951"/>
                  <a:gd name="T31" fmla="*/ 8869 h 9951"/>
                  <a:gd name="T32" fmla="*/ 323 w 9951"/>
                  <a:gd name="T33" fmla="*/ 1412 h 9951"/>
                  <a:gd name="T34" fmla="*/ 394 w 9951"/>
                  <a:gd name="T35" fmla="*/ 1240 h 9951"/>
                  <a:gd name="T36" fmla="*/ 546 w 9951"/>
                  <a:gd name="T37" fmla="*/ 1138 h 9951"/>
                  <a:gd name="T38" fmla="*/ 675 w 9951"/>
                  <a:gd name="T39" fmla="*/ 1124 h 9951"/>
                  <a:gd name="T40" fmla="*/ 846 w 9951"/>
                  <a:gd name="T41" fmla="*/ 1197 h 9951"/>
                  <a:gd name="T42" fmla="*/ 949 w 9951"/>
                  <a:gd name="T43" fmla="*/ 1349 h 9951"/>
                  <a:gd name="T44" fmla="*/ 963 w 9951"/>
                  <a:gd name="T45" fmla="*/ 8988 h 9951"/>
                  <a:gd name="T46" fmla="*/ 1283 w 9951"/>
                  <a:gd name="T47" fmla="*/ 1401 h 9951"/>
                  <a:gd name="T48" fmla="*/ 1215 w 9951"/>
                  <a:gd name="T49" fmla="*/ 1159 h 9951"/>
                  <a:gd name="T50" fmla="*/ 1926 w 9951"/>
                  <a:gd name="T51" fmla="*/ 8827 h 9951"/>
                  <a:gd name="T52" fmla="*/ 1901 w 9951"/>
                  <a:gd name="T53" fmla="*/ 9028 h 9951"/>
                  <a:gd name="T54" fmla="*/ 1810 w 9951"/>
                  <a:gd name="T55" fmla="*/ 9243 h 9951"/>
                  <a:gd name="T56" fmla="*/ 1664 w 9951"/>
                  <a:gd name="T57" fmla="*/ 9422 h 9951"/>
                  <a:gd name="T58" fmla="*/ 1471 w 9951"/>
                  <a:gd name="T59" fmla="*/ 9550 h 9951"/>
                  <a:gd name="T60" fmla="*/ 1246 w 9951"/>
                  <a:gd name="T61" fmla="*/ 9621 h 9951"/>
                  <a:gd name="T62" fmla="*/ 1926 w 9951"/>
                  <a:gd name="T63" fmla="*/ 0 h 9951"/>
                  <a:gd name="T64" fmla="*/ 609 w 9951"/>
                  <a:gd name="T65" fmla="*/ 803 h 9951"/>
                  <a:gd name="T66" fmla="*/ 421 w 9951"/>
                  <a:gd name="T67" fmla="*/ 841 h 9951"/>
                  <a:gd name="T68" fmla="*/ 258 w 9951"/>
                  <a:gd name="T69" fmla="*/ 930 h 9951"/>
                  <a:gd name="T70" fmla="*/ 128 w 9951"/>
                  <a:gd name="T71" fmla="*/ 1060 h 9951"/>
                  <a:gd name="T72" fmla="*/ 39 w 9951"/>
                  <a:gd name="T73" fmla="*/ 1224 h 9951"/>
                  <a:gd name="T74" fmla="*/ 0 w 9951"/>
                  <a:gd name="T75" fmla="*/ 1412 h 9951"/>
                  <a:gd name="T76" fmla="*/ 1 w 9951"/>
                  <a:gd name="T77" fmla="*/ 8885 h 9951"/>
                  <a:gd name="T78" fmla="*/ 67 w 9951"/>
                  <a:gd name="T79" fmla="*/ 9213 h 9951"/>
                  <a:gd name="T80" fmla="*/ 223 w 9951"/>
                  <a:gd name="T81" fmla="*/ 9500 h 9951"/>
                  <a:gd name="T82" fmla="*/ 451 w 9951"/>
                  <a:gd name="T83" fmla="*/ 9727 h 9951"/>
                  <a:gd name="T84" fmla="*/ 738 w 9951"/>
                  <a:gd name="T85" fmla="*/ 9883 h 9951"/>
                  <a:gd name="T86" fmla="*/ 1065 w 9951"/>
                  <a:gd name="T87" fmla="*/ 9950 h 9951"/>
                  <a:gd name="T88" fmla="*/ 8885 w 9951"/>
                  <a:gd name="T89" fmla="*/ 9950 h 9951"/>
                  <a:gd name="T90" fmla="*/ 9213 w 9951"/>
                  <a:gd name="T91" fmla="*/ 9883 h 9951"/>
                  <a:gd name="T92" fmla="*/ 9500 w 9951"/>
                  <a:gd name="T93" fmla="*/ 9727 h 9951"/>
                  <a:gd name="T94" fmla="*/ 9727 w 9951"/>
                  <a:gd name="T95" fmla="*/ 9500 h 9951"/>
                  <a:gd name="T96" fmla="*/ 9883 w 9951"/>
                  <a:gd name="T97" fmla="*/ 9213 h 9951"/>
                  <a:gd name="T98" fmla="*/ 9950 w 9951"/>
                  <a:gd name="T99" fmla="*/ 8885 h 9951"/>
                  <a:gd name="T100" fmla="*/ 1926 w 9951"/>
                  <a:gd name="T101" fmla="*/ 0 h 99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951" h="9951">
                    <a:moveTo>
                      <a:pt x="9630" y="8827"/>
                    </a:moveTo>
                    <a:lnTo>
                      <a:pt x="9629" y="8869"/>
                    </a:lnTo>
                    <a:lnTo>
                      <a:pt x="9621" y="8950"/>
                    </a:lnTo>
                    <a:lnTo>
                      <a:pt x="9605" y="9028"/>
                    </a:lnTo>
                    <a:lnTo>
                      <a:pt x="9582" y="9103"/>
                    </a:lnTo>
                    <a:lnTo>
                      <a:pt x="9550" y="9175"/>
                    </a:lnTo>
                    <a:lnTo>
                      <a:pt x="9514" y="9243"/>
                    </a:lnTo>
                    <a:lnTo>
                      <a:pt x="9471" y="9307"/>
                    </a:lnTo>
                    <a:lnTo>
                      <a:pt x="9422" y="9367"/>
                    </a:lnTo>
                    <a:lnTo>
                      <a:pt x="9367" y="9422"/>
                    </a:lnTo>
                    <a:lnTo>
                      <a:pt x="9307" y="9471"/>
                    </a:lnTo>
                    <a:lnTo>
                      <a:pt x="9243" y="9514"/>
                    </a:lnTo>
                    <a:lnTo>
                      <a:pt x="9175" y="9550"/>
                    </a:lnTo>
                    <a:lnTo>
                      <a:pt x="9103" y="9582"/>
                    </a:lnTo>
                    <a:lnTo>
                      <a:pt x="9028" y="9605"/>
                    </a:lnTo>
                    <a:lnTo>
                      <a:pt x="8950" y="9621"/>
                    </a:lnTo>
                    <a:lnTo>
                      <a:pt x="8869" y="9629"/>
                    </a:lnTo>
                    <a:lnTo>
                      <a:pt x="8827" y="9630"/>
                    </a:lnTo>
                    <a:lnTo>
                      <a:pt x="1909" y="9630"/>
                    </a:lnTo>
                    <a:lnTo>
                      <a:pt x="1948" y="9591"/>
                    </a:lnTo>
                    <a:lnTo>
                      <a:pt x="2017" y="9507"/>
                    </a:lnTo>
                    <a:lnTo>
                      <a:pt x="2080" y="9417"/>
                    </a:lnTo>
                    <a:lnTo>
                      <a:pt x="2133" y="9320"/>
                    </a:lnTo>
                    <a:lnTo>
                      <a:pt x="2178" y="9218"/>
                    </a:lnTo>
                    <a:lnTo>
                      <a:pt x="2211" y="9112"/>
                    </a:lnTo>
                    <a:lnTo>
                      <a:pt x="2234" y="9000"/>
                    </a:lnTo>
                    <a:lnTo>
                      <a:pt x="2246" y="8886"/>
                    </a:lnTo>
                    <a:lnTo>
                      <a:pt x="2247" y="8827"/>
                    </a:lnTo>
                    <a:lnTo>
                      <a:pt x="2247" y="321"/>
                    </a:lnTo>
                    <a:lnTo>
                      <a:pt x="9630" y="321"/>
                    </a:lnTo>
                    <a:lnTo>
                      <a:pt x="9630" y="8827"/>
                    </a:lnTo>
                    <a:close/>
                    <a:moveTo>
                      <a:pt x="1123" y="9630"/>
                    </a:moveTo>
                    <a:lnTo>
                      <a:pt x="1082" y="9629"/>
                    </a:lnTo>
                    <a:lnTo>
                      <a:pt x="1002" y="9621"/>
                    </a:lnTo>
                    <a:lnTo>
                      <a:pt x="923" y="9605"/>
                    </a:lnTo>
                    <a:lnTo>
                      <a:pt x="847" y="9582"/>
                    </a:lnTo>
                    <a:lnTo>
                      <a:pt x="775" y="9550"/>
                    </a:lnTo>
                    <a:lnTo>
                      <a:pt x="708" y="9514"/>
                    </a:lnTo>
                    <a:lnTo>
                      <a:pt x="644" y="9471"/>
                    </a:lnTo>
                    <a:lnTo>
                      <a:pt x="584" y="9422"/>
                    </a:lnTo>
                    <a:lnTo>
                      <a:pt x="530" y="9367"/>
                    </a:lnTo>
                    <a:lnTo>
                      <a:pt x="480" y="9307"/>
                    </a:lnTo>
                    <a:lnTo>
                      <a:pt x="437" y="9243"/>
                    </a:lnTo>
                    <a:lnTo>
                      <a:pt x="400" y="9175"/>
                    </a:lnTo>
                    <a:lnTo>
                      <a:pt x="370" y="9103"/>
                    </a:lnTo>
                    <a:lnTo>
                      <a:pt x="345" y="9028"/>
                    </a:lnTo>
                    <a:lnTo>
                      <a:pt x="330" y="8950"/>
                    </a:lnTo>
                    <a:lnTo>
                      <a:pt x="321" y="8869"/>
                    </a:lnTo>
                    <a:lnTo>
                      <a:pt x="321" y="8827"/>
                    </a:lnTo>
                    <a:lnTo>
                      <a:pt x="321" y="1444"/>
                    </a:lnTo>
                    <a:lnTo>
                      <a:pt x="323" y="1412"/>
                    </a:lnTo>
                    <a:lnTo>
                      <a:pt x="335" y="1349"/>
                    </a:lnTo>
                    <a:lnTo>
                      <a:pt x="360" y="1292"/>
                    </a:lnTo>
                    <a:lnTo>
                      <a:pt x="394" y="1240"/>
                    </a:lnTo>
                    <a:lnTo>
                      <a:pt x="438" y="1197"/>
                    </a:lnTo>
                    <a:lnTo>
                      <a:pt x="489" y="1162"/>
                    </a:lnTo>
                    <a:lnTo>
                      <a:pt x="546" y="1138"/>
                    </a:lnTo>
                    <a:lnTo>
                      <a:pt x="609" y="1124"/>
                    </a:lnTo>
                    <a:lnTo>
                      <a:pt x="642" y="1123"/>
                    </a:lnTo>
                    <a:lnTo>
                      <a:pt x="675" y="1124"/>
                    </a:lnTo>
                    <a:lnTo>
                      <a:pt x="738" y="1138"/>
                    </a:lnTo>
                    <a:lnTo>
                      <a:pt x="796" y="1162"/>
                    </a:lnTo>
                    <a:lnTo>
                      <a:pt x="846" y="1197"/>
                    </a:lnTo>
                    <a:lnTo>
                      <a:pt x="890" y="1240"/>
                    </a:lnTo>
                    <a:lnTo>
                      <a:pt x="924" y="1292"/>
                    </a:lnTo>
                    <a:lnTo>
                      <a:pt x="949" y="1349"/>
                    </a:lnTo>
                    <a:lnTo>
                      <a:pt x="962" y="1412"/>
                    </a:lnTo>
                    <a:lnTo>
                      <a:pt x="963" y="1444"/>
                    </a:lnTo>
                    <a:lnTo>
                      <a:pt x="963" y="8988"/>
                    </a:lnTo>
                    <a:lnTo>
                      <a:pt x="1284" y="8988"/>
                    </a:lnTo>
                    <a:lnTo>
                      <a:pt x="1284" y="1444"/>
                    </a:lnTo>
                    <a:lnTo>
                      <a:pt x="1283" y="1401"/>
                    </a:lnTo>
                    <a:lnTo>
                      <a:pt x="1271" y="1316"/>
                    </a:lnTo>
                    <a:lnTo>
                      <a:pt x="1247" y="1235"/>
                    </a:lnTo>
                    <a:lnTo>
                      <a:pt x="1215" y="1159"/>
                    </a:lnTo>
                    <a:lnTo>
                      <a:pt x="1195" y="1123"/>
                    </a:lnTo>
                    <a:lnTo>
                      <a:pt x="1926" y="1123"/>
                    </a:lnTo>
                    <a:lnTo>
                      <a:pt x="1926" y="8827"/>
                    </a:lnTo>
                    <a:lnTo>
                      <a:pt x="1925" y="8869"/>
                    </a:lnTo>
                    <a:lnTo>
                      <a:pt x="1918" y="8950"/>
                    </a:lnTo>
                    <a:lnTo>
                      <a:pt x="1901" y="9028"/>
                    </a:lnTo>
                    <a:lnTo>
                      <a:pt x="1878" y="9103"/>
                    </a:lnTo>
                    <a:lnTo>
                      <a:pt x="1847" y="9175"/>
                    </a:lnTo>
                    <a:lnTo>
                      <a:pt x="1810" y="9243"/>
                    </a:lnTo>
                    <a:lnTo>
                      <a:pt x="1767" y="9307"/>
                    </a:lnTo>
                    <a:lnTo>
                      <a:pt x="1718" y="9367"/>
                    </a:lnTo>
                    <a:lnTo>
                      <a:pt x="1664" y="9422"/>
                    </a:lnTo>
                    <a:lnTo>
                      <a:pt x="1603" y="9471"/>
                    </a:lnTo>
                    <a:lnTo>
                      <a:pt x="1540" y="9514"/>
                    </a:lnTo>
                    <a:lnTo>
                      <a:pt x="1471" y="9550"/>
                    </a:lnTo>
                    <a:lnTo>
                      <a:pt x="1399" y="9582"/>
                    </a:lnTo>
                    <a:lnTo>
                      <a:pt x="1324" y="9605"/>
                    </a:lnTo>
                    <a:lnTo>
                      <a:pt x="1246" y="9621"/>
                    </a:lnTo>
                    <a:lnTo>
                      <a:pt x="1165" y="9629"/>
                    </a:lnTo>
                    <a:lnTo>
                      <a:pt x="1123" y="9630"/>
                    </a:lnTo>
                    <a:close/>
                    <a:moveTo>
                      <a:pt x="1926" y="0"/>
                    </a:moveTo>
                    <a:lnTo>
                      <a:pt x="1926" y="803"/>
                    </a:lnTo>
                    <a:lnTo>
                      <a:pt x="642" y="803"/>
                    </a:lnTo>
                    <a:lnTo>
                      <a:pt x="609" y="803"/>
                    </a:lnTo>
                    <a:lnTo>
                      <a:pt x="544" y="810"/>
                    </a:lnTo>
                    <a:lnTo>
                      <a:pt x="481" y="822"/>
                    </a:lnTo>
                    <a:lnTo>
                      <a:pt x="421" y="841"/>
                    </a:lnTo>
                    <a:lnTo>
                      <a:pt x="364" y="865"/>
                    </a:lnTo>
                    <a:lnTo>
                      <a:pt x="309" y="896"/>
                    </a:lnTo>
                    <a:lnTo>
                      <a:pt x="258" y="930"/>
                    </a:lnTo>
                    <a:lnTo>
                      <a:pt x="211" y="969"/>
                    </a:lnTo>
                    <a:lnTo>
                      <a:pt x="167" y="1012"/>
                    </a:lnTo>
                    <a:lnTo>
                      <a:pt x="128" y="1060"/>
                    </a:lnTo>
                    <a:lnTo>
                      <a:pt x="93" y="1112"/>
                    </a:lnTo>
                    <a:lnTo>
                      <a:pt x="63" y="1166"/>
                    </a:lnTo>
                    <a:lnTo>
                      <a:pt x="39" y="1224"/>
                    </a:lnTo>
                    <a:lnTo>
                      <a:pt x="20" y="1284"/>
                    </a:lnTo>
                    <a:lnTo>
                      <a:pt x="7" y="1347"/>
                    </a:lnTo>
                    <a:lnTo>
                      <a:pt x="0" y="1412"/>
                    </a:lnTo>
                    <a:lnTo>
                      <a:pt x="0" y="1444"/>
                    </a:lnTo>
                    <a:lnTo>
                      <a:pt x="0" y="8827"/>
                    </a:lnTo>
                    <a:lnTo>
                      <a:pt x="1" y="8885"/>
                    </a:lnTo>
                    <a:lnTo>
                      <a:pt x="12" y="8998"/>
                    </a:lnTo>
                    <a:lnTo>
                      <a:pt x="35" y="9107"/>
                    </a:lnTo>
                    <a:lnTo>
                      <a:pt x="67" y="9213"/>
                    </a:lnTo>
                    <a:lnTo>
                      <a:pt x="111" y="9314"/>
                    </a:lnTo>
                    <a:lnTo>
                      <a:pt x="163" y="9410"/>
                    </a:lnTo>
                    <a:lnTo>
                      <a:pt x="223" y="9500"/>
                    </a:lnTo>
                    <a:lnTo>
                      <a:pt x="293" y="9583"/>
                    </a:lnTo>
                    <a:lnTo>
                      <a:pt x="368" y="9659"/>
                    </a:lnTo>
                    <a:lnTo>
                      <a:pt x="451" y="9727"/>
                    </a:lnTo>
                    <a:lnTo>
                      <a:pt x="542" y="9789"/>
                    </a:lnTo>
                    <a:lnTo>
                      <a:pt x="637" y="9840"/>
                    </a:lnTo>
                    <a:lnTo>
                      <a:pt x="738" y="9883"/>
                    </a:lnTo>
                    <a:lnTo>
                      <a:pt x="843" y="9916"/>
                    </a:lnTo>
                    <a:lnTo>
                      <a:pt x="952" y="9938"/>
                    </a:lnTo>
                    <a:lnTo>
                      <a:pt x="1065" y="9950"/>
                    </a:lnTo>
                    <a:lnTo>
                      <a:pt x="1123" y="9951"/>
                    </a:lnTo>
                    <a:lnTo>
                      <a:pt x="8827" y="9951"/>
                    </a:lnTo>
                    <a:lnTo>
                      <a:pt x="8885" y="9950"/>
                    </a:lnTo>
                    <a:lnTo>
                      <a:pt x="8998" y="9938"/>
                    </a:lnTo>
                    <a:lnTo>
                      <a:pt x="9107" y="9916"/>
                    </a:lnTo>
                    <a:lnTo>
                      <a:pt x="9213" y="9883"/>
                    </a:lnTo>
                    <a:lnTo>
                      <a:pt x="9314" y="9840"/>
                    </a:lnTo>
                    <a:lnTo>
                      <a:pt x="9410" y="9789"/>
                    </a:lnTo>
                    <a:lnTo>
                      <a:pt x="9500" y="9727"/>
                    </a:lnTo>
                    <a:lnTo>
                      <a:pt x="9583" y="9659"/>
                    </a:lnTo>
                    <a:lnTo>
                      <a:pt x="9659" y="9583"/>
                    </a:lnTo>
                    <a:lnTo>
                      <a:pt x="9727" y="9500"/>
                    </a:lnTo>
                    <a:lnTo>
                      <a:pt x="9789" y="9410"/>
                    </a:lnTo>
                    <a:lnTo>
                      <a:pt x="9840" y="9314"/>
                    </a:lnTo>
                    <a:lnTo>
                      <a:pt x="9883" y="9213"/>
                    </a:lnTo>
                    <a:lnTo>
                      <a:pt x="9916" y="9107"/>
                    </a:lnTo>
                    <a:lnTo>
                      <a:pt x="9938" y="8998"/>
                    </a:lnTo>
                    <a:lnTo>
                      <a:pt x="9950" y="8885"/>
                    </a:lnTo>
                    <a:lnTo>
                      <a:pt x="9951" y="8827"/>
                    </a:lnTo>
                    <a:lnTo>
                      <a:pt x="9951" y="0"/>
                    </a:lnTo>
                    <a:lnTo>
                      <a:pt x="19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EC386BA1-7459-44A6-9723-BB6E14FE5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73175" y="4903788"/>
                <a:ext cx="406400" cy="612775"/>
              </a:xfrm>
              <a:custGeom>
                <a:avLst/>
                <a:gdLst>
                  <a:gd name="T0" fmla="*/ 320 w 1283"/>
                  <a:gd name="T1" fmla="*/ 593 h 1926"/>
                  <a:gd name="T2" fmla="*/ 853 w 1283"/>
                  <a:gd name="T3" fmla="*/ 1926 h 1926"/>
                  <a:gd name="T4" fmla="*/ 1283 w 1283"/>
                  <a:gd name="T5" fmla="*/ 1926 h 1926"/>
                  <a:gd name="T6" fmla="*/ 1283 w 1283"/>
                  <a:gd name="T7" fmla="*/ 0 h 1926"/>
                  <a:gd name="T8" fmla="*/ 963 w 1283"/>
                  <a:gd name="T9" fmla="*/ 0 h 1926"/>
                  <a:gd name="T10" fmla="*/ 963 w 1283"/>
                  <a:gd name="T11" fmla="*/ 1333 h 1926"/>
                  <a:gd name="T12" fmla="*/ 430 w 1283"/>
                  <a:gd name="T13" fmla="*/ 0 h 1926"/>
                  <a:gd name="T14" fmla="*/ 0 w 1283"/>
                  <a:gd name="T15" fmla="*/ 0 h 1926"/>
                  <a:gd name="T16" fmla="*/ 0 w 1283"/>
                  <a:gd name="T17" fmla="*/ 1926 h 1926"/>
                  <a:gd name="T18" fmla="*/ 320 w 1283"/>
                  <a:gd name="T19" fmla="*/ 1926 h 1926"/>
                  <a:gd name="T20" fmla="*/ 320 w 1283"/>
                  <a:gd name="T21" fmla="*/ 593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3" h="1926">
                    <a:moveTo>
                      <a:pt x="320" y="593"/>
                    </a:moveTo>
                    <a:lnTo>
                      <a:pt x="853" y="1926"/>
                    </a:lnTo>
                    <a:lnTo>
                      <a:pt x="1283" y="1926"/>
                    </a:lnTo>
                    <a:lnTo>
                      <a:pt x="1283" y="0"/>
                    </a:lnTo>
                    <a:lnTo>
                      <a:pt x="963" y="0"/>
                    </a:lnTo>
                    <a:lnTo>
                      <a:pt x="963" y="1333"/>
                    </a:lnTo>
                    <a:lnTo>
                      <a:pt x="430" y="0"/>
                    </a:lnTo>
                    <a:lnTo>
                      <a:pt x="0" y="0"/>
                    </a:lnTo>
                    <a:lnTo>
                      <a:pt x="0" y="1926"/>
                    </a:lnTo>
                    <a:lnTo>
                      <a:pt x="320" y="1926"/>
                    </a:lnTo>
                    <a:lnTo>
                      <a:pt x="320" y="5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:a16="http://schemas.microsoft.com/office/drawing/2014/main" id="{6D05F83F-A13F-46E7-AC28-E453A96DCE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63588" y="4903788"/>
                <a:ext cx="355600" cy="612775"/>
              </a:xfrm>
              <a:custGeom>
                <a:avLst/>
                <a:gdLst>
                  <a:gd name="T0" fmla="*/ 1123 w 1123"/>
                  <a:gd name="T1" fmla="*/ 1605 h 1926"/>
                  <a:gd name="T2" fmla="*/ 322 w 1123"/>
                  <a:gd name="T3" fmla="*/ 1605 h 1926"/>
                  <a:gd name="T4" fmla="*/ 322 w 1123"/>
                  <a:gd name="T5" fmla="*/ 1124 h 1926"/>
                  <a:gd name="T6" fmla="*/ 1123 w 1123"/>
                  <a:gd name="T7" fmla="*/ 1124 h 1926"/>
                  <a:gd name="T8" fmla="*/ 1123 w 1123"/>
                  <a:gd name="T9" fmla="*/ 802 h 1926"/>
                  <a:gd name="T10" fmla="*/ 322 w 1123"/>
                  <a:gd name="T11" fmla="*/ 802 h 1926"/>
                  <a:gd name="T12" fmla="*/ 322 w 1123"/>
                  <a:gd name="T13" fmla="*/ 321 h 1926"/>
                  <a:gd name="T14" fmla="*/ 1123 w 1123"/>
                  <a:gd name="T15" fmla="*/ 321 h 1926"/>
                  <a:gd name="T16" fmla="*/ 1123 w 1123"/>
                  <a:gd name="T17" fmla="*/ 0 h 1926"/>
                  <a:gd name="T18" fmla="*/ 0 w 1123"/>
                  <a:gd name="T19" fmla="*/ 0 h 1926"/>
                  <a:gd name="T20" fmla="*/ 0 w 1123"/>
                  <a:gd name="T21" fmla="*/ 1926 h 1926"/>
                  <a:gd name="T22" fmla="*/ 1123 w 1123"/>
                  <a:gd name="T23" fmla="*/ 1926 h 1926"/>
                  <a:gd name="T24" fmla="*/ 1123 w 1123"/>
                  <a:gd name="T25" fmla="*/ 1605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3" h="1926">
                    <a:moveTo>
                      <a:pt x="1123" y="1605"/>
                    </a:moveTo>
                    <a:lnTo>
                      <a:pt x="322" y="1605"/>
                    </a:lnTo>
                    <a:lnTo>
                      <a:pt x="322" y="1124"/>
                    </a:lnTo>
                    <a:lnTo>
                      <a:pt x="1123" y="1124"/>
                    </a:lnTo>
                    <a:lnTo>
                      <a:pt x="1123" y="802"/>
                    </a:lnTo>
                    <a:lnTo>
                      <a:pt x="322" y="802"/>
                    </a:lnTo>
                    <a:lnTo>
                      <a:pt x="322" y="321"/>
                    </a:lnTo>
                    <a:lnTo>
                      <a:pt x="1123" y="321"/>
                    </a:lnTo>
                    <a:lnTo>
                      <a:pt x="1123" y="0"/>
                    </a:lnTo>
                    <a:lnTo>
                      <a:pt x="0" y="0"/>
                    </a:lnTo>
                    <a:lnTo>
                      <a:pt x="0" y="1926"/>
                    </a:lnTo>
                    <a:lnTo>
                      <a:pt x="1123" y="1926"/>
                    </a:lnTo>
                    <a:lnTo>
                      <a:pt x="1123" y="16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:a16="http://schemas.microsoft.com/office/drawing/2014/main" id="{2DE4CC76-23B3-40E0-A899-8A04228C6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4800" y="4903788"/>
                <a:ext cx="508000" cy="612775"/>
              </a:xfrm>
              <a:custGeom>
                <a:avLst/>
                <a:gdLst>
                  <a:gd name="T0" fmla="*/ 803 w 1604"/>
                  <a:gd name="T1" fmla="*/ 1049 h 1926"/>
                  <a:gd name="T2" fmla="*/ 1178 w 1604"/>
                  <a:gd name="T3" fmla="*/ 1926 h 1926"/>
                  <a:gd name="T4" fmla="*/ 1604 w 1604"/>
                  <a:gd name="T5" fmla="*/ 1926 h 1926"/>
                  <a:gd name="T6" fmla="*/ 1604 w 1604"/>
                  <a:gd name="T7" fmla="*/ 0 h 1926"/>
                  <a:gd name="T8" fmla="*/ 1284 w 1604"/>
                  <a:gd name="T9" fmla="*/ 0 h 1926"/>
                  <a:gd name="T10" fmla="*/ 1284 w 1604"/>
                  <a:gd name="T11" fmla="*/ 1357 h 1926"/>
                  <a:gd name="T12" fmla="*/ 803 w 1604"/>
                  <a:gd name="T13" fmla="*/ 234 h 1926"/>
                  <a:gd name="T14" fmla="*/ 321 w 1604"/>
                  <a:gd name="T15" fmla="*/ 1357 h 1926"/>
                  <a:gd name="T16" fmla="*/ 321 w 1604"/>
                  <a:gd name="T17" fmla="*/ 0 h 1926"/>
                  <a:gd name="T18" fmla="*/ 0 w 1604"/>
                  <a:gd name="T19" fmla="*/ 0 h 1926"/>
                  <a:gd name="T20" fmla="*/ 0 w 1604"/>
                  <a:gd name="T21" fmla="*/ 1926 h 1926"/>
                  <a:gd name="T22" fmla="*/ 427 w 1604"/>
                  <a:gd name="T23" fmla="*/ 1926 h 1926"/>
                  <a:gd name="T24" fmla="*/ 803 w 1604"/>
                  <a:gd name="T25" fmla="*/ 1049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4" h="1926">
                    <a:moveTo>
                      <a:pt x="803" y="1049"/>
                    </a:moveTo>
                    <a:lnTo>
                      <a:pt x="1178" y="1926"/>
                    </a:lnTo>
                    <a:lnTo>
                      <a:pt x="1604" y="1926"/>
                    </a:lnTo>
                    <a:lnTo>
                      <a:pt x="1604" y="0"/>
                    </a:lnTo>
                    <a:lnTo>
                      <a:pt x="1284" y="0"/>
                    </a:lnTo>
                    <a:lnTo>
                      <a:pt x="1284" y="1357"/>
                    </a:lnTo>
                    <a:lnTo>
                      <a:pt x="803" y="234"/>
                    </a:lnTo>
                    <a:lnTo>
                      <a:pt x="321" y="1357"/>
                    </a:lnTo>
                    <a:lnTo>
                      <a:pt x="321" y="0"/>
                    </a:lnTo>
                    <a:lnTo>
                      <a:pt x="0" y="0"/>
                    </a:lnTo>
                    <a:lnTo>
                      <a:pt x="0" y="1926"/>
                    </a:lnTo>
                    <a:lnTo>
                      <a:pt x="427" y="1926"/>
                    </a:lnTo>
                    <a:lnTo>
                      <a:pt x="803" y="10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id="{A6EDD71A-10DA-4A2D-834F-6364260AB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88" y="4903788"/>
                <a:ext cx="458788" cy="612775"/>
              </a:xfrm>
              <a:custGeom>
                <a:avLst/>
                <a:gdLst>
                  <a:gd name="T0" fmla="*/ 911 w 1444"/>
                  <a:gd name="T1" fmla="*/ 1926 h 1926"/>
                  <a:gd name="T2" fmla="*/ 1151 w 1444"/>
                  <a:gd name="T3" fmla="*/ 1859 h 1926"/>
                  <a:gd name="T4" fmla="*/ 1377 w 1444"/>
                  <a:gd name="T5" fmla="*/ 1632 h 1926"/>
                  <a:gd name="T6" fmla="*/ 1444 w 1444"/>
                  <a:gd name="T7" fmla="*/ 1394 h 1926"/>
                  <a:gd name="T8" fmla="*/ 1438 w 1444"/>
                  <a:gd name="T9" fmla="*/ 1279 h 1926"/>
                  <a:gd name="T10" fmla="*/ 1317 w 1444"/>
                  <a:gd name="T11" fmla="*/ 1007 h 1926"/>
                  <a:gd name="T12" fmla="*/ 1049 w 1444"/>
                  <a:gd name="T13" fmla="*/ 827 h 1926"/>
                  <a:gd name="T14" fmla="*/ 882 w 1444"/>
                  <a:gd name="T15" fmla="*/ 802 h 1926"/>
                  <a:gd name="T16" fmla="*/ 490 w 1444"/>
                  <a:gd name="T17" fmla="*/ 792 h 1926"/>
                  <a:gd name="T18" fmla="*/ 375 w 1444"/>
                  <a:gd name="T19" fmla="*/ 715 h 1926"/>
                  <a:gd name="T20" fmla="*/ 321 w 1444"/>
                  <a:gd name="T21" fmla="*/ 587 h 1926"/>
                  <a:gd name="T22" fmla="*/ 331 w 1444"/>
                  <a:gd name="T23" fmla="*/ 490 h 1926"/>
                  <a:gd name="T24" fmla="*/ 408 w 1444"/>
                  <a:gd name="T25" fmla="*/ 375 h 1926"/>
                  <a:gd name="T26" fmla="*/ 537 w 1444"/>
                  <a:gd name="T27" fmla="*/ 322 h 1926"/>
                  <a:gd name="T28" fmla="*/ 907 w 1444"/>
                  <a:gd name="T29" fmla="*/ 322 h 1926"/>
                  <a:gd name="T30" fmla="*/ 1036 w 1444"/>
                  <a:gd name="T31" fmla="*/ 375 h 1926"/>
                  <a:gd name="T32" fmla="*/ 1113 w 1444"/>
                  <a:gd name="T33" fmla="*/ 490 h 1926"/>
                  <a:gd name="T34" fmla="*/ 1123 w 1444"/>
                  <a:gd name="T35" fmla="*/ 642 h 1926"/>
                  <a:gd name="T36" fmla="*/ 1444 w 1444"/>
                  <a:gd name="T37" fmla="*/ 533 h 1926"/>
                  <a:gd name="T38" fmla="*/ 1377 w 1444"/>
                  <a:gd name="T39" fmla="*/ 293 h 1926"/>
                  <a:gd name="T40" fmla="*/ 1151 w 1444"/>
                  <a:gd name="T41" fmla="*/ 67 h 1926"/>
                  <a:gd name="T42" fmla="*/ 911 w 1444"/>
                  <a:gd name="T43" fmla="*/ 1 h 1926"/>
                  <a:gd name="T44" fmla="*/ 533 w 1444"/>
                  <a:gd name="T45" fmla="*/ 1 h 1926"/>
                  <a:gd name="T46" fmla="*/ 294 w 1444"/>
                  <a:gd name="T47" fmla="*/ 67 h 1926"/>
                  <a:gd name="T48" fmla="*/ 67 w 1444"/>
                  <a:gd name="T49" fmla="*/ 293 h 1926"/>
                  <a:gd name="T50" fmla="*/ 0 w 1444"/>
                  <a:gd name="T51" fmla="*/ 533 h 1926"/>
                  <a:gd name="T52" fmla="*/ 6 w 1444"/>
                  <a:gd name="T53" fmla="*/ 647 h 1926"/>
                  <a:gd name="T54" fmla="*/ 127 w 1444"/>
                  <a:gd name="T55" fmla="*/ 919 h 1926"/>
                  <a:gd name="T56" fmla="*/ 395 w 1444"/>
                  <a:gd name="T57" fmla="*/ 1099 h 1926"/>
                  <a:gd name="T58" fmla="*/ 562 w 1444"/>
                  <a:gd name="T59" fmla="*/ 1124 h 1926"/>
                  <a:gd name="T60" fmla="*/ 954 w 1444"/>
                  <a:gd name="T61" fmla="*/ 1133 h 1926"/>
                  <a:gd name="T62" fmla="*/ 1069 w 1444"/>
                  <a:gd name="T63" fmla="*/ 1211 h 1926"/>
                  <a:gd name="T64" fmla="*/ 1123 w 1444"/>
                  <a:gd name="T65" fmla="*/ 1339 h 1926"/>
                  <a:gd name="T66" fmla="*/ 1113 w 1444"/>
                  <a:gd name="T67" fmla="*/ 1436 h 1926"/>
                  <a:gd name="T68" fmla="*/ 1036 w 1444"/>
                  <a:gd name="T69" fmla="*/ 1550 h 1926"/>
                  <a:gd name="T70" fmla="*/ 907 w 1444"/>
                  <a:gd name="T71" fmla="*/ 1604 h 1926"/>
                  <a:gd name="T72" fmla="*/ 537 w 1444"/>
                  <a:gd name="T73" fmla="*/ 1604 h 1926"/>
                  <a:gd name="T74" fmla="*/ 408 w 1444"/>
                  <a:gd name="T75" fmla="*/ 1550 h 1926"/>
                  <a:gd name="T76" fmla="*/ 331 w 1444"/>
                  <a:gd name="T77" fmla="*/ 1436 h 1926"/>
                  <a:gd name="T78" fmla="*/ 321 w 1444"/>
                  <a:gd name="T79" fmla="*/ 1284 h 1926"/>
                  <a:gd name="T80" fmla="*/ 0 w 1444"/>
                  <a:gd name="T81" fmla="*/ 1394 h 1926"/>
                  <a:gd name="T82" fmla="*/ 67 w 1444"/>
                  <a:gd name="T83" fmla="*/ 1632 h 1926"/>
                  <a:gd name="T84" fmla="*/ 294 w 1444"/>
                  <a:gd name="T85" fmla="*/ 1859 h 1926"/>
                  <a:gd name="T86" fmla="*/ 533 w 1444"/>
                  <a:gd name="T87" fmla="*/ 1926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44" h="1926">
                    <a:moveTo>
                      <a:pt x="562" y="1926"/>
                    </a:moveTo>
                    <a:lnTo>
                      <a:pt x="882" y="1926"/>
                    </a:lnTo>
                    <a:lnTo>
                      <a:pt x="911" y="1926"/>
                    </a:lnTo>
                    <a:lnTo>
                      <a:pt x="968" y="1920"/>
                    </a:lnTo>
                    <a:lnTo>
                      <a:pt x="1049" y="1901"/>
                    </a:lnTo>
                    <a:lnTo>
                      <a:pt x="1151" y="1859"/>
                    </a:lnTo>
                    <a:lnTo>
                      <a:pt x="1240" y="1798"/>
                    </a:lnTo>
                    <a:lnTo>
                      <a:pt x="1317" y="1722"/>
                    </a:lnTo>
                    <a:lnTo>
                      <a:pt x="1377" y="1632"/>
                    </a:lnTo>
                    <a:lnTo>
                      <a:pt x="1420" y="1532"/>
                    </a:lnTo>
                    <a:lnTo>
                      <a:pt x="1438" y="1450"/>
                    </a:lnTo>
                    <a:lnTo>
                      <a:pt x="1444" y="1394"/>
                    </a:lnTo>
                    <a:lnTo>
                      <a:pt x="1444" y="1365"/>
                    </a:lnTo>
                    <a:lnTo>
                      <a:pt x="1444" y="1336"/>
                    </a:lnTo>
                    <a:lnTo>
                      <a:pt x="1438" y="1279"/>
                    </a:lnTo>
                    <a:lnTo>
                      <a:pt x="1420" y="1197"/>
                    </a:lnTo>
                    <a:lnTo>
                      <a:pt x="1377" y="1096"/>
                    </a:lnTo>
                    <a:lnTo>
                      <a:pt x="1317" y="1007"/>
                    </a:lnTo>
                    <a:lnTo>
                      <a:pt x="1240" y="930"/>
                    </a:lnTo>
                    <a:lnTo>
                      <a:pt x="1151" y="870"/>
                    </a:lnTo>
                    <a:lnTo>
                      <a:pt x="1049" y="827"/>
                    </a:lnTo>
                    <a:lnTo>
                      <a:pt x="968" y="808"/>
                    </a:lnTo>
                    <a:lnTo>
                      <a:pt x="911" y="802"/>
                    </a:lnTo>
                    <a:lnTo>
                      <a:pt x="882" y="802"/>
                    </a:lnTo>
                    <a:lnTo>
                      <a:pt x="562" y="802"/>
                    </a:lnTo>
                    <a:lnTo>
                      <a:pt x="537" y="801"/>
                    </a:lnTo>
                    <a:lnTo>
                      <a:pt x="490" y="792"/>
                    </a:lnTo>
                    <a:lnTo>
                      <a:pt x="446" y="774"/>
                    </a:lnTo>
                    <a:lnTo>
                      <a:pt x="408" y="748"/>
                    </a:lnTo>
                    <a:lnTo>
                      <a:pt x="375" y="715"/>
                    </a:lnTo>
                    <a:lnTo>
                      <a:pt x="350" y="676"/>
                    </a:lnTo>
                    <a:lnTo>
                      <a:pt x="331" y="634"/>
                    </a:lnTo>
                    <a:lnTo>
                      <a:pt x="321" y="587"/>
                    </a:lnTo>
                    <a:lnTo>
                      <a:pt x="321" y="562"/>
                    </a:lnTo>
                    <a:lnTo>
                      <a:pt x="321" y="536"/>
                    </a:lnTo>
                    <a:lnTo>
                      <a:pt x="331" y="490"/>
                    </a:lnTo>
                    <a:lnTo>
                      <a:pt x="350" y="447"/>
                    </a:lnTo>
                    <a:lnTo>
                      <a:pt x="375" y="409"/>
                    </a:lnTo>
                    <a:lnTo>
                      <a:pt x="408" y="375"/>
                    </a:lnTo>
                    <a:lnTo>
                      <a:pt x="446" y="350"/>
                    </a:lnTo>
                    <a:lnTo>
                      <a:pt x="490" y="332"/>
                    </a:lnTo>
                    <a:lnTo>
                      <a:pt x="537" y="322"/>
                    </a:lnTo>
                    <a:lnTo>
                      <a:pt x="562" y="321"/>
                    </a:lnTo>
                    <a:lnTo>
                      <a:pt x="882" y="321"/>
                    </a:lnTo>
                    <a:lnTo>
                      <a:pt x="907" y="322"/>
                    </a:lnTo>
                    <a:lnTo>
                      <a:pt x="954" y="332"/>
                    </a:lnTo>
                    <a:lnTo>
                      <a:pt x="998" y="350"/>
                    </a:lnTo>
                    <a:lnTo>
                      <a:pt x="1036" y="375"/>
                    </a:lnTo>
                    <a:lnTo>
                      <a:pt x="1069" y="409"/>
                    </a:lnTo>
                    <a:lnTo>
                      <a:pt x="1094" y="447"/>
                    </a:lnTo>
                    <a:lnTo>
                      <a:pt x="1113" y="490"/>
                    </a:lnTo>
                    <a:lnTo>
                      <a:pt x="1123" y="536"/>
                    </a:lnTo>
                    <a:lnTo>
                      <a:pt x="1123" y="562"/>
                    </a:lnTo>
                    <a:lnTo>
                      <a:pt x="1123" y="642"/>
                    </a:lnTo>
                    <a:lnTo>
                      <a:pt x="1444" y="642"/>
                    </a:lnTo>
                    <a:lnTo>
                      <a:pt x="1444" y="562"/>
                    </a:lnTo>
                    <a:lnTo>
                      <a:pt x="1444" y="533"/>
                    </a:lnTo>
                    <a:lnTo>
                      <a:pt x="1438" y="476"/>
                    </a:lnTo>
                    <a:lnTo>
                      <a:pt x="1420" y="394"/>
                    </a:lnTo>
                    <a:lnTo>
                      <a:pt x="1377" y="293"/>
                    </a:lnTo>
                    <a:lnTo>
                      <a:pt x="1317" y="204"/>
                    </a:lnTo>
                    <a:lnTo>
                      <a:pt x="1240" y="127"/>
                    </a:lnTo>
                    <a:lnTo>
                      <a:pt x="1151" y="67"/>
                    </a:lnTo>
                    <a:lnTo>
                      <a:pt x="1049" y="25"/>
                    </a:lnTo>
                    <a:lnTo>
                      <a:pt x="968" y="7"/>
                    </a:lnTo>
                    <a:lnTo>
                      <a:pt x="911" y="1"/>
                    </a:lnTo>
                    <a:lnTo>
                      <a:pt x="882" y="0"/>
                    </a:lnTo>
                    <a:lnTo>
                      <a:pt x="562" y="0"/>
                    </a:lnTo>
                    <a:lnTo>
                      <a:pt x="533" y="1"/>
                    </a:lnTo>
                    <a:lnTo>
                      <a:pt x="477" y="7"/>
                    </a:lnTo>
                    <a:lnTo>
                      <a:pt x="395" y="25"/>
                    </a:lnTo>
                    <a:lnTo>
                      <a:pt x="294" y="67"/>
                    </a:lnTo>
                    <a:lnTo>
                      <a:pt x="204" y="127"/>
                    </a:lnTo>
                    <a:lnTo>
                      <a:pt x="127" y="204"/>
                    </a:lnTo>
                    <a:lnTo>
                      <a:pt x="67" y="293"/>
                    </a:lnTo>
                    <a:lnTo>
                      <a:pt x="24" y="394"/>
                    </a:lnTo>
                    <a:lnTo>
                      <a:pt x="6" y="476"/>
                    </a:lnTo>
                    <a:lnTo>
                      <a:pt x="0" y="533"/>
                    </a:lnTo>
                    <a:lnTo>
                      <a:pt x="0" y="562"/>
                    </a:lnTo>
                    <a:lnTo>
                      <a:pt x="0" y="591"/>
                    </a:lnTo>
                    <a:lnTo>
                      <a:pt x="6" y="647"/>
                    </a:lnTo>
                    <a:lnTo>
                      <a:pt x="24" y="729"/>
                    </a:lnTo>
                    <a:lnTo>
                      <a:pt x="67" y="830"/>
                    </a:lnTo>
                    <a:lnTo>
                      <a:pt x="127" y="919"/>
                    </a:lnTo>
                    <a:lnTo>
                      <a:pt x="204" y="996"/>
                    </a:lnTo>
                    <a:lnTo>
                      <a:pt x="294" y="1056"/>
                    </a:lnTo>
                    <a:lnTo>
                      <a:pt x="395" y="1099"/>
                    </a:lnTo>
                    <a:lnTo>
                      <a:pt x="477" y="1117"/>
                    </a:lnTo>
                    <a:lnTo>
                      <a:pt x="533" y="1123"/>
                    </a:lnTo>
                    <a:lnTo>
                      <a:pt x="562" y="1124"/>
                    </a:lnTo>
                    <a:lnTo>
                      <a:pt x="882" y="1124"/>
                    </a:lnTo>
                    <a:lnTo>
                      <a:pt x="907" y="1124"/>
                    </a:lnTo>
                    <a:lnTo>
                      <a:pt x="954" y="1133"/>
                    </a:lnTo>
                    <a:lnTo>
                      <a:pt x="998" y="1153"/>
                    </a:lnTo>
                    <a:lnTo>
                      <a:pt x="1036" y="1178"/>
                    </a:lnTo>
                    <a:lnTo>
                      <a:pt x="1069" y="1211"/>
                    </a:lnTo>
                    <a:lnTo>
                      <a:pt x="1094" y="1249"/>
                    </a:lnTo>
                    <a:lnTo>
                      <a:pt x="1113" y="1292"/>
                    </a:lnTo>
                    <a:lnTo>
                      <a:pt x="1123" y="1339"/>
                    </a:lnTo>
                    <a:lnTo>
                      <a:pt x="1123" y="1365"/>
                    </a:lnTo>
                    <a:lnTo>
                      <a:pt x="1123" y="1389"/>
                    </a:lnTo>
                    <a:lnTo>
                      <a:pt x="1113" y="1436"/>
                    </a:lnTo>
                    <a:lnTo>
                      <a:pt x="1094" y="1479"/>
                    </a:lnTo>
                    <a:lnTo>
                      <a:pt x="1069" y="1517"/>
                    </a:lnTo>
                    <a:lnTo>
                      <a:pt x="1036" y="1550"/>
                    </a:lnTo>
                    <a:lnTo>
                      <a:pt x="998" y="1576"/>
                    </a:lnTo>
                    <a:lnTo>
                      <a:pt x="954" y="1595"/>
                    </a:lnTo>
                    <a:lnTo>
                      <a:pt x="907" y="1604"/>
                    </a:lnTo>
                    <a:lnTo>
                      <a:pt x="882" y="1605"/>
                    </a:lnTo>
                    <a:lnTo>
                      <a:pt x="562" y="1605"/>
                    </a:lnTo>
                    <a:lnTo>
                      <a:pt x="537" y="1604"/>
                    </a:lnTo>
                    <a:lnTo>
                      <a:pt x="490" y="1595"/>
                    </a:lnTo>
                    <a:lnTo>
                      <a:pt x="446" y="1576"/>
                    </a:lnTo>
                    <a:lnTo>
                      <a:pt x="408" y="1550"/>
                    </a:lnTo>
                    <a:lnTo>
                      <a:pt x="375" y="1517"/>
                    </a:lnTo>
                    <a:lnTo>
                      <a:pt x="350" y="1479"/>
                    </a:lnTo>
                    <a:lnTo>
                      <a:pt x="331" y="1436"/>
                    </a:lnTo>
                    <a:lnTo>
                      <a:pt x="321" y="1389"/>
                    </a:lnTo>
                    <a:lnTo>
                      <a:pt x="321" y="1365"/>
                    </a:lnTo>
                    <a:lnTo>
                      <a:pt x="321" y="1284"/>
                    </a:lnTo>
                    <a:lnTo>
                      <a:pt x="0" y="1284"/>
                    </a:lnTo>
                    <a:lnTo>
                      <a:pt x="0" y="1365"/>
                    </a:lnTo>
                    <a:lnTo>
                      <a:pt x="0" y="1394"/>
                    </a:lnTo>
                    <a:lnTo>
                      <a:pt x="6" y="1450"/>
                    </a:lnTo>
                    <a:lnTo>
                      <a:pt x="24" y="1532"/>
                    </a:lnTo>
                    <a:lnTo>
                      <a:pt x="67" y="1632"/>
                    </a:lnTo>
                    <a:lnTo>
                      <a:pt x="127" y="1722"/>
                    </a:lnTo>
                    <a:lnTo>
                      <a:pt x="204" y="1798"/>
                    </a:lnTo>
                    <a:lnTo>
                      <a:pt x="294" y="1859"/>
                    </a:lnTo>
                    <a:lnTo>
                      <a:pt x="395" y="1901"/>
                    </a:lnTo>
                    <a:lnTo>
                      <a:pt x="477" y="1920"/>
                    </a:lnTo>
                    <a:lnTo>
                      <a:pt x="533" y="1926"/>
                    </a:lnTo>
                    <a:lnTo>
                      <a:pt x="562" y="1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Rectangle 27">
                <a:extLst>
                  <a:ext uri="{FF2B5EF4-FFF2-40B4-BE49-F238E27FC236}">
                    <a16:creationId xmlns:a16="http://schemas.microsoft.com/office/drawing/2014/main" id="{F682E551-BD77-4467-9107-BDC9DD986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73175" y="6688138"/>
                <a:ext cx="2038350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28">
                <a:extLst>
                  <a:ext uri="{FF2B5EF4-FFF2-40B4-BE49-F238E27FC236}">
                    <a16:creationId xmlns:a16="http://schemas.microsoft.com/office/drawing/2014/main" id="{40DBF6FC-8F20-40AB-888D-E8964DC7C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73175" y="6942138"/>
                <a:ext cx="2038350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Rectangle 29">
                <a:extLst>
                  <a:ext uri="{FF2B5EF4-FFF2-40B4-BE49-F238E27FC236}">
                    <a16:creationId xmlns:a16="http://schemas.microsoft.com/office/drawing/2014/main" id="{E5D60CDB-34C3-4485-9C5B-0EAA7245F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73175" y="7197726"/>
                <a:ext cx="2038350" cy="1016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Rectangle 30">
                <a:extLst>
                  <a:ext uri="{FF2B5EF4-FFF2-40B4-BE49-F238E27FC236}">
                    <a16:creationId xmlns:a16="http://schemas.microsoft.com/office/drawing/2014/main" id="{1A7D54B7-0C5A-48B3-800C-AEDE1CFFB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54000" y="7451726"/>
                <a:ext cx="1019175" cy="1031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326D7377-3003-488B-997A-128253EFC8FD}"/>
              </a:ext>
            </a:extLst>
          </p:cNvPr>
          <p:cNvGrpSpPr/>
          <p:nvPr/>
        </p:nvGrpSpPr>
        <p:grpSpPr>
          <a:xfrm>
            <a:off x="3260908" y="4806965"/>
            <a:ext cx="659588" cy="513722"/>
            <a:chOff x="8023225" y="4741863"/>
            <a:chExt cx="6299200" cy="5283200"/>
          </a:xfrm>
        </p:grpSpPr>
        <p:sp>
          <p:nvSpPr>
            <p:cNvPr id="68" name="Freeform 47">
              <a:extLst>
                <a:ext uri="{FF2B5EF4-FFF2-40B4-BE49-F238E27FC236}">
                  <a16:creationId xmlns:a16="http://schemas.microsoft.com/office/drawing/2014/main" id="{FF251EDB-6D7A-4832-87C5-9F01AB88B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31225" y="6672263"/>
              <a:ext cx="2032000" cy="2438400"/>
            </a:xfrm>
            <a:custGeom>
              <a:avLst/>
              <a:gdLst>
                <a:gd name="T0" fmla="*/ 576 w 3839"/>
                <a:gd name="T1" fmla="*/ 4033 h 4609"/>
                <a:gd name="T2" fmla="*/ 576 w 3839"/>
                <a:gd name="T3" fmla="*/ 3772 h 4609"/>
                <a:gd name="T4" fmla="*/ 617 w 3839"/>
                <a:gd name="T5" fmla="*/ 3506 h 4609"/>
                <a:gd name="T6" fmla="*/ 707 w 3839"/>
                <a:gd name="T7" fmla="*/ 3258 h 4609"/>
                <a:gd name="T8" fmla="*/ 842 w 3839"/>
                <a:gd name="T9" fmla="*/ 3036 h 4609"/>
                <a:gd name="T10" fmla="*/ 1015 w 3839"/>
                <a:gd name="T11" fmla="*/ 2846 h 4609"/>
                <a:gd name="T12" fmla="*/ 1222 w 3839"/>
                <a:gd name="T13" fmla="*/ 2691 h 4609"/>
                <a:gd name="T14" fmla="*/ 1457 w 3839"/>
                <a:gd name="T15" fmla="*/ 2578 h 4609"/>
                <a:gd name="T16" fmla="*/ 1715 w 3839"/>
                <a:gd name="T17" fmla="*/ 2512 h 4609"/>
                <a:gd name="T18" fmla="*/ 1919 w 3839"/>
                <a:gd name="T19" fmla="*/ 2498 h 4609"/>
                <a:gd name="T20" fmla="*/ 1772 w 3839"/>
                <a:gd name="T21" fmla="*/ 2486 h 4609"/>
                <a:gd name="T22" fmla="*/ 1589 w 3839"/>
                <a:gd name="T23" fmla="*/ 2439 h 4609"/>
                <a:gd name="T24" fmla="*/ 1421 w 3839"/>
                <a:gd name="T25" fmla="*/ 2358 h 4609"/>
                <a:gd name="T26" fmla="*/ 1274 w 3839"/>
                <a:gd name="T27" fmla="*/ 2248 h 4609"/>
                <a:gd name="T28" fmla="*/ 1150 w 3839"/>
                <a:gd name="T29" fmla="*/ 2112 h 4609"/>
                <a:gd name="T30" fmla="*/ 1054 w 3839"/>
                <a:gd name="T31" fmla="*/ 1953 h 4609"/>
                <a:gd name="T32" fmla="*/ 989 w 3839"/>
                <a:gd name="T33" fmla="*/ 1778 h 4609"/>
                <a:gd name="T34" fmla="*/ 960 w 3839"/>
                <a:gd name="T35" fmla="*/ 1586 h 4609"/>
                <a:gd name="T36" fmla="*/ 960 w 3839"/>
                <a:gd name="T37" fmla="*/ 1488 h 4609"/>
                <a:gd name="T38" fmla="*/ 989 w 3839"/>
                <a:gd name="T39" fmla="*/ 1296 h 4609"/>
                <a:gd name="T40" fmla="*/ 1054 w 3839"/>
                <a:gd name="T41" fmla="*/ 1121 h 4609"/>
                <a:gd name="T42" fmla="*/ 1150 w 3839"/>
                <a:gd name="T43" fmla="*/ 962 h 4609"/>
                <a:gd name="T44" fmla="*/ 1274 w 3839"/>
                <a:gd name="T45" fmla="*/ 826 h 4609"/>
                <a:gd name="T46" fmla="*/ 1421 w 3839"/>
                <a:gd name="T47" fmla="*/ 716 h 4609"/>
                <a:gd name="T48" fmla="*/ 1589 w 3839"/>
                <a:gd name="T49" fmla="*/ 635 h 4609"/>
                <a:gd name="T50" fmla="*/ 1772 w 3839"/>
                <a:gd name="T51" fmla="*/ 588 h 4609"/>
                <a:gd name="T52" fmla="*/ 1919 w 3839"/>
                <a:gd name="T53" fmla="*/ 576 h 4609"/>
                <a:gd name="T54" fmla="*/ 2066 w 3839"/>
                <a:gd name="T55" fmla="*/ 588 h 4609"/>
                <a:gd name="T56" fmla="*/ 2249 w 3839"/>
                <a:gd name="T57" fmla="*/ 635 h 4609"/>
                <a:gd name="T58" fmla="*/ 2418 w 3839"/>
                <a:gd name="T59" fmla="*/ 716 h 4609"/>
                <a:gd name="T60" fmla="*/ 2564 w 3839"/>
                <a:gd name="T61" fmla="*/ 826 h 4609"/>
                <a:gd name="T62" fmla="*/ 2688 w 3839"/>
                <a:gd name="T63" fmla="*/ 962 h 4609"/>
                <a:gd name="T64" fmla="*/ 2785 w 3839"/>
                <a:gd name="T65" fmla="*/ 1121 h 4609"/>
                <a:gd name="T66" fmla="*/ 2850 w 3839"/>
                <a:gd name="T67" fmla="*/ 1296 h 4609"/>
                <a:gd name="T68" fmla="*/ 2878 w 3839"/>
                <a:gd name="T69" fmla="*/ 1488 h 4609"/>
                <a:gd name="T70" fmla="*/ 2878 w 3839"/>
                <a:gd name="T71" fmla="*/ 1586 h 4609"/>
                <a:gd name="T72" fmla="*/ 2850 w 3839"/>
                <a:gd name="T73" fmla="*/ 1778 h 4609"/>
                <a:gd name="T74" fmla="*/ 2785 w 3839"/>
                <a:gd name="T75" fmla="*/ 1953 h 4609"/>
                <a:gd name="T76" fmla="*/ 2688 w 3839"/>
                <a:gd name="T77" fmla="*/ 2112 h 4609"/>
                <a:gd name="T78" fmla="*/ 2564 w 3839"/>
                <a:gd name="T79" fmla="*/ 2248 h 4609"/>
                <a:gd name="T80" fmla="*/ 2418 w 3839"/>
                <a:gd name="T81" fmla="*/ 2358 h 4609"/>
                <a:gd name="T82" fmla="*/ 2249 w 3839"/>
                <a:gd name="T83" fmla="*/ 2439 h 4609"/>
                <a:gd name="T84" fmla="*/ 2066 w 3839"/>
                <a:gd name="T85" fmla="*/ 2486 h 4609"/>
                <a:gd name="T86" fmla="*/ 1919 w 3839"/>
                <a:gd name="T87" fmla="*/ 2498 h 4609"/>
                <a:gd name="T88" fmla="*/ 2124 w 3839"/>
                <a:gd name="T89" fmla="*/ 2512 h 4609"/>
                <a:gd name="T90" fmla="*/ 2382 w 3839"/>
                <a:gd name="T91" fmla="*/ 2578 h 4609"/>
                <a:gd name="T92" fmla="*/ 2616 w 3839"/>
                <a:gd name="T93" fmla="*/ 2691 h 4609"/>
                <a:gd name="T94" fmla="*/ 2824 w 3839"/>
                <a:gd name="T95" fmla="*/ 2846 h 4609"/>
                <a:gd name="T96" fmla="*/ 2996 w 3839"/>
                <a:gd name="T97" fmla="*/ 3036 h 4609"/>
                <a:gd name="T98" fmla="*/ 3132 w 3839"/>
                <a:gd name="T99" fmla="*/ 3258 h 4609"/>
                <a:gd name="T100" fmla="*/ 3221 w 3839"/>
                <a:gd name="T101" fmla="*/ 3506 h 4609"/>
                <a:gd name="T102" fmla="*/ 3263 w 3839"/>
                <a:gd name="T103" fmla="*/ 3772 h 4609"/>
                <a:gd name="T104" fmla="*/ 3263 w 3839"/>
                <a:gd name="T105" fmla="*/ 4033 h 4609"/>
                <a:gd name="T106" fmla="*/ 0 w 3839"/>
                <a:gd name="T107" fmla="*/ 4609 h 4609"/>
                <a:gd name="T108" fmla="*/ 3839 w 3839"/>
                <a:gd name="T109" fmla="*/ 0 h 4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39" h="4609">
                  <a:moveTo>
                    <a:pt x="3263" y="4033"/>
                  </a:moveTo>
                  <a:lnTo>
                    <a:pt x="576" y="4033"/>
                  </a:lnTo>
                  <a:lnTo>
                    <a:pt x="576" y="3841"/>
                  </a:lnTo>
                  <a:lnTo>
                    <a:pt x="576" y="3772"/>
                  </a:lnTo>
                  <a:lnTo>
                    <a:pt x="590" y="3637"/>
                  </a:lnTo>
                  <a:lnTo>
                    <a:pt x="617" y="3506"/>
                  </a:lnTo>
                  <a:lnTo>
                    <a:pt x="656" y="3379"/>
                  </a:lnTo>
                  <a:lnTo>
                    <a:pt x="707" y="3258"/>
                  </a:lnTo>
                  <a:lnTo>
                    <a:pt x="769" y="3144"/>
                  </a:lnTo>
                  <a:lnTo>
                    <a:pt x="842" y="3036"/>
                  </a:lnTo>
                  <a:lnTo>
                    <a:pt x="924" y="2937"/>
                  </a:lnTo>
                  <a:lnTo>
                    <a:pt x="1015" y="2846"/>
                  </a:lnTo>
                  <a:lnTo>
                    <a:pt x="1114" y="2764"/>
                  </a:lnTo>
                  <a:lnTo>
                    <a:pt x="1222" y="2691"/>
                  </a:lnTo>
                  <a:lnTo>
                    <a:pt x="1336" y="2629"/>
                  </a:lnTo>
                  <a:lnTo>
                    <a:pt x="1457" y="2578"/>
                  </a:lnTo>
                  <a:lnTo>
                    <a:pt x="1584" y="2539"/>
                  </a:lnTo>
                  <a:lnTo>
                    <a:pt x="1715" y="2512"/>
                  </a:lnTo>
                  <a:lnTo>
                    <a:pt x="1850" y="2498"/>
                  </a:lnTo>
                  <a:lnTo>
                    <a:pt x="1919" y="2498"/>
                  </a:lnTo>
                  <a:lnTo>
                    <a:pt x="1870" y="2496"/>
                  </a:lnTo>
                  <a:lnTo>
                    <a:pt x="1772" y="2486"/>
                  </a:lnTo>
                  <a:lnTo>
                    <a:pt x="1679" y="2467"/>
                  </a:lnTo>
                  <a:lnTo>
                    <a:pt x="1589" y="2439"/>
                  </a:lnTo>
                  <a:lnTo>
                    <a:pt x="1503" y="2403"/>
                  </a:lnTo>
                  <a:lnTo>
                    <a:pt x="1421" y="2358"/>
                  </a:lnTo>
                  <a:lnTo>
                    <a:pt x="1345" y="2306"/>
                  </a:lnTo>
                  <a:lnTo>
                    <a:pt x="1274" y="2248"/>
                  </a:lnTo>
                  <a:lnTo>
                    <a:pt x="1208" y="2182"/>
                  </a:lnTo>
                  <a:lnTo>
                    <a:pt x="1150" y="2112"/>
                  </a:lnTo>
                  <a:lnTo>
                    <a:pt x="1098" y="2035"/>
                  </a:lnTo>
                  <a:lnTo>
                    <a:pt x="1054" y="1953"/>
                  </a:lnTo>
                  <a:lnTo>
                    <a:pt x="1018" y="1867"/>
                  </a:lnTo>
                  <a:lnTo>
                    <a:pt x="989" y="1778"/>
                  </a:lnTo>
                  <a:lnTo>
                    <a:pt x="970" y="1684"/>
                  </a:lnTo>
                  <a:lnTo>
                    <a:pt x="960" y="1586"/>
                  </a:lnTo>
                  <a:lnTo>
                    <a:pt x="959" y="1537"/>
                  </a:lnTo>
                  <a:lnTo>
                    <a:pt x="960" y="1488"/>
                  </a:lnTo>
                  <a:lnTo>
                    <a:pt x="970" y="1390"/>
                  </a:lnTo>
                  <a:lnTo>
                    <a:pt x="989" y="1296"/>
                  </a:lnTo>
                  <a:lnTo>
                    <a:pt x="1018" y="1207"/>
                  </a:lnTo>
                  <a:lnTo>
                    <a:pt x="1054" y="1121"/>
                  </a:lnTo>
                  <a:lnTo>
                    <a:pt x="1098" y="1039"/>
                  </a:lnTo>
                  <a:lnTo>
                    <a:pt x="1150" y="962"/>
                  </a:lnTo>
                  <a:lnTo>
                    <a:pt x="1208" y="892"/>
                  </a:lnTo>
                  <a:lnTo>
                    <a:pt x="1274" y="826"/>
                  </a:lnTo>
                  <a:lnTo>
                    <a:pt x="1345" y="768"/>
                  </a:lnTo>
                  <a:lnTo>
                    <a:pt x="1421" y="716"/>
                  </a:lnTo>
                  <a:lnTo>
                    <a:pt x="1503" y="671"/>
                  </a:lnTo>
                  <a:lnTo>
                    <a:pt x="1589" y="635"/>
                  </a:lnTo>
                  <a:lnTo>
                    <a:pt x="1679" y="607"/>
                  </a:lnTo>
                  <a:lnTo>
                    <a:pt x="1772" y="588"/>
                  </a:lnTo>
                  <a:lnTo>
                    <a:pt x="1870" y="578"/>
                  </a:lnTo>
                  <a:lnTo>
                    <a:pt x="1919" y="576"/>
                  </a:lnTo>
                  <a:lnTo>
                    <a:pt x="1968" y="578"/>
                  </a:lnTo>
                  <a:lnTo>
                    <a:pt x="2066" y="588"/>
                  </a:lnTo>
                  <a:lnTo>
                    <a:pt x="2160" y="607"/>
                  </a:lnTo>
                  <a:lnTo>
                    <a:pt x="2249" y="635"/>
                  </a:lnTo>
                  <a:lnTo>
                    <a:pt x="2335" y="671"/>
                  </a:lnTo>
                  <a:lnTo>
                    <a:pt x="2418" y="716"/>
                  </a:lnTo>
                  <a:lnTo>
                    <a:pt x="2494" y="768"/>
                  </a:lnTo>
                  <a:lnTo>
                    <a:pt x="2564" y="826"/>
                  </a:lnTo>
                  <a:lnTo>
                    <a:pt x="2631" y="892"/>
                  </a:lnTo>
                  <a:lnTo>
                    <a:pt x="2688" y="962"/>
                  </a:lnTo>
                  <a:lnTo>
                    <a:pt x="2740" y="1039"/>
                  </a:lnTo>
                  <a:lnTo>
                    <a:pt x="2785" y="1121"/>
                  </a:lnTo>
                  <a:lnTo>
                    <a:pt x="2821" y="1207"/>
                  </a:lnTo>
                  <a:lnTo>
                    <a:pt x="2850" y="1296"/>
                  </a:lnTo>
                  <a:lnTo>
                    <a:pt x="2868" y="1390"/>
                  </a:lnTo>
                  <a:lnTo>
                    <a:pt x="2878" y="1488"/>
                  </a:lnTo>
                  <a:lnTo>
                    <a:pt x="2880" y="1537"/>
                  </a:lnTo>
                  <a:lnTo>
                    <a:pt x="2878" y="1586"/>
                  </a:lnTo>
                  <a:lnTo>
                    <a:pt x="2868" y="1684"/>
                  </a:lnTo>
                  <a:lnTo>
                    <a:pt x="2850" y="1778"/>
                  </a:lnTo>
                  <a:lnTo>
                    <a:pt x="2821" y="1867"/>
                  </a:lnTo>
                  <a:lnTo>
                    <a:pt x="2785" y="1953"/>
                  </a:lnTo>
                  <a:lnTo>
                    <a:pt x="2740" y="2035"/>
                  </a:lnTo>
                  <a:lnTo>
                    <a:pt x="2688" y="2112"/>
                  </a:lnTo>
                  <a:lnTo>
                    <a:pt x="2631" y="2182"/>
                  </a:lnTo>
                  <a:lnTo>
                    <a:pt x="2564" y="2248"/>
                  </a:lnTo>
                  <a:lnTo>
                    <a:pt x="2494" y="2306"/>
                  </a:lnTo>
                  <a:lnTo>
                    <a:pt x="2418" y="2358"/>
                  </a:lnTo>
                  <a:lnTo>
                    <a:pt x="2335" y="2403"/>
                  </a:lnTo>
                  <a:lnTo>
                    <a:pt x="2249" y="2439"/>
                  </a:lnTo>
                  <a:lnTo>
                    <a:pt x="2160" y="2467"/>
                  </a:lnTo>
                  <a:lnTo>
                    <a:pt x="2066" y="2486"/>
                  </a:lnTo>
                  <a:lnTo>
                    <a:pt x="1968" y="2496"/>
                  </a:lnTo>
                  <a:lnTo>
                    <a:pt x="1919" y="2498"/>
                  </a:lnTo>
                  <a:lnTo>
                    <a:pt x="1988" y="2498"/>
                  </a:lnTo>
                  <a:lnTo>
                    <a:pt x="2124" y="2512"/>
                  </a:lnTo>
                  <a:lnTo>
                    <a:pt x="2255" y="2539"/>
                  </a:lnTo>
                  <a:lnTo>
                    <a:pt x="2382" y="2578"/>
                  </a:lnTo>
                  <a:lnTo>
                    <a:pt x="2502" y="2629"/>
                  </a:lnTo>
                  <a:lnTo>
                    <a:pt x="2616" y="2691"/>
                  </a:lnTo>
                  <a:lnTo>
                    <a:pt x="2724" y="2764"/>
                  </a:lnTo>
                  <a:lnTo>
                    <a:pt x="2824" y="2846"/>
                  </a:lnTo>
                  <a:lnTo>
                    <a:pt x="2914" y="2937"/>
                  </a:lnTo>
                  <a:lnTo>
                    <a:pt x="2996" y="3036"/>
                  </a:lnTo>
                  <a:lnTo>
                    <a:pt x="3070" y="3144"/>
                  </a:lnTo>
                  <a:lnTo>
                    <a:pt x="3132" y="3258"/>
                  </a:lnTo>
                  <a:lnTo>
                    <a:pt x="3182" y="3379"/>
                  </a:lnTo>
                  <a:lnTo>
                    <a:pt x="3221" y="3506"/>
                  </a:lnTo>
                  <a:lnTo>
                    <a:pt x="3248" y="3637"/>
                  </a:lnTo>
                  <a:lnTo>
                    <a:pt x="3263" y="3772"/>
                  </a:lnTo>
                  <a:lnTo>
                    <a:pt x="3263" y="3841"/>
                  </a:lnTo>
                  <a:lnTo>
                    <a:pt x="3263" y="4033"/>
                  </a:lnTo>
                  <a:close/>
                  <a:moveTo>
                    <a:pt x="0" y="0"/>
                  </a:moveTo>
                  <a:lnTo>
                    <a:pt x="0" y="4609"/>
                  </a:lnTo>
                  <a:lnTo>
                    <a:pt x="3839" y="4609"/>
                  </a:lnTo>
                  <a:lnTo>
                    <a:pt x="38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5D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B67479DC-85FA-4F24-850D-9A7C347C7D9D}"/>
                </a:ext>
              </a:extLst>
            </p:cNvPr>
            <p:cNvGrpSpPr/>
            <p:nvPr/>
          </p:nvGrpSpPr>
          <p:grpSpPr>
            <a:xfrm>
              <a:off x="8023225" y="4741863"/>
              <a:ext cx="6299200" cy="5283200"/>
              <a:chOff x="8023225" y="4741863"/>
              <a:chExt cx="6299200" cy="5283200"/>
            </a:xfrm>
          </p:grpSpPr>
          <p:sp>
            <p:nvSpPr>
              <p:cNvPr id="70" name="Freeform 48">
                <a:extLst>
                  <a:ext uri="{FF2B5EF4-FFF2-40B4-BE49-F238E27FC236}">
                    <a16:creationId xmlns:a16="http://schemas.microsoft.com/office/drawing/2014/main" id="{F0390B97-1A5F-44D5-9B3D-B3AAC8313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225" y="5757863"/>
                <a:ext cx="6299200" cy="4267200"/>
              </a:xfrm>
              <a:custGeom>
                <a:avLst/>
                <a:gdLst>
                  <a:gd name="T0" fmla="*/ 7489 w 11905"/>
                  <a:gd name="T1" fmla="*/ 0 h 8065"/>
                  <a:gd name="T2" fmla="*/ 11329 w 11905"/>
                  <a:gd name="T3" fmla="*/ 384 h 8065"/>
                  <a:gd name="T4" fmla="*/ 11386 w 11905"/>
                  <a:gd name="T5" fmla="*/ 393 h 8065"/>
                  <a:gd name="T6" fmla="*/ 11452 w 11905"/>
                  <a:gd name="T7" fmla="*/ 428 h 8065"/>
                  <a:gd name="T8" fmla="*/ 11498 w 11905"/>
                  <a:gd name="T9" fmla="*/ 485 h 8065"/>
                  <a:gd name="T10" fmla="*/ 11521 w 11905"/>
                  <a:gd name="T11" fmla="*/ 557 h 8065"/>
                  <a:gd name="T12" fmla="*/ 11521 w 11905"/>
                  <a:gd name="T13" fmla="*/ 7489 h 8065"/>
                  <a:gd name="T14" fmla="*/ 11512 w 11905"/>
                  <a:gd name="T15" fmla="*/ 7547 h 8065"/>
                  <a:gd name="T16" fmla="*/ 11478 w 11905"/>
                  <a:gd name="T17" fmla="*/ 7612 h 8065"/>
                  <a:gd name="T18" fmla="*/ 11420 w 11905"/>
                  <a:gd name="T19" fmla="*/ 7659 h 8065"/>
                  <a:gd name="T20" fmla="*/ 11348 w 11905"/>
                  <a:gd name="T21" fmla="*/ 7681 h 8065"/>
                  <a:gd name="T22" fmla="*/ 576 w 11905"/>
                  <a:gd name="T23" fmla="*/ 7682 h 8065"/>
                  <a:gd name="T24" fmla="*/ 518 w 11905"/>
                  <a:gd name="T25" fmla="*/ 7674 h 8065"/>
                  <a:gd name="T26" fmla="*/ 454 w 11905"/>
                  <a:gd name="T27" fmla="*/ 7638 h 8065"/>
                  <a:gd name="T28" fmla="*/ 408 w 11905"/>
                  <a:gd name="T29" fmla="*/ 7582 h 8065"/>
                  <a:gd name="T30" fmla="*/ 385 w 11905"/>
                  <a:gd name="T31" fmla="*/ 7509 h 8065"/>
                  <a:gd name="T32" fmla="*/ 385 w 11905"/>
                  <a:gd name="T33" fmla="*/ 576 h 8065"/>
                  <a:gd name="T34" fmla="*/ 392 w 11905"/>
                  <a:gd name="T35" fmla="*/ 520 h 8065"/>
                  <a:gd name="T36" fmla="*/ 428 w 11905"/>
                  <a:gd name="T37" fmla="*/ 454 h 8065"/>
                  <a:gd name="T38" fmla="*/ 484 w 11905"/>
                  <a:gd name="T39" fmla="*/ 407 h 8065"/>
                  <a:gd name="T40" fmla="*/ 556 w 11905"/>
                  <a:gd name="T41" fmla="*/ 384 h 8065"/>
                  <a:gd name="T42" fmla="*/ 4417 w 11905"/>
                  <a:gd name="T43" fmla="*/ 384 h 8065"/>
                  <a:gd name="T44" fmla="*/ 576 w 11905"/>
                  <a:gd name="T45" fmla="*/ 0 h 8065"/>
                  <a:gd name="T46" fmla="*/ 405 w 11905"/>
                  <a:gd name="T47" fmla="*/ 26 h 8065"/>
                  <a:gd name="T48" fmla="*/ 209 w 11905"/>
                  <a:gd name="T49" fmla="*/ 131 h 8065"/>
                  <a:gd name="T50" fmla="*/ 69 w 11905"/>
                  <a:gd name="T51" fmla="*/ 302 h 8065"/>
                  <a:gd name="T52" fmla="*/ 1 w 11905"/>
                  <a:gd name="T53" fmla="*/ 517 h 8065"/>
                  <a:gd name="T54" fmla="*/ 0 w 11905"/>
                  <a:gd name="T55" fmla="*/ 7489 h 8065"/>
                  <a:gd name="T56" fmla="*/ 24 w 11905"/>
                  <a:gd name="T57" fmla="*/ 7661 h 8065"/>
                  <a:gd name="T58" fmla="*/ 131 w 11905"/>
                  <a:gd name="T59" fmla="*/ 7857 h 8065"/>
                  <a:gd name="T60" fmla="*/ 301 w 11905"/>
                  <a:gd name="T61" fmla="*/ 7998 h 8065"/>
                  <a:gd name="T62" fmla="*/ 517 w 11905"/>
                  <a:gd name="T63" fmla="*/ 8064 h 8065"/>
                  <a:gd name="T64" fmla="*/ 11329 w 11905"/>
                  <a:gd name="T65" fmla="*/ 8065 h 8065"/>
                  <a:gd name="T66" fmla="*/ 11501 w 11905"/>
                  <a:gd name="T67" fmla="*/ 8041 h 8065"/>
                  <a:gd name="T68" fmla="*/ 11695 w 11905"/>
                  <a:gd name="T69" fmla="*/ 7934 h 8065"/>
                  <a:gd name="T70" fmla="*/ 11836 w 11905"/>
                  <a:gd name="T71" fmla="*/ 7764 h 8065"/>
                  <a:gd name="T72" fmla="*/ 11903 w 11905"/>
                  <a:gd name="T73" fmla="*/ 7548 h 8065"/>
                  <a:gd name="T74" fmla="*/ 11905 w 11905"/>
                  <a:gd name="T75" fmla="*/ 576 h 8065"/>
                  <a:gd name="T76" fmla="*/ 11880 w 11905"/>
                  <a:gd name="T77" fmla="*/ 405 h 8065"/>
                  <a:gd name="T78" fmla="*/ 11774 w 11905"/>
                  <a:gd name="T79" fmla="*/ 210 h 8065"/>
                  <a:gd name="T80" fmla="*/ 11603 w 11905"/>
                  <a:gd name="T81" fmla="*/ 69 h 8065"/>
                  <a:gd name="T82" fmla="*/ 11388 w 11905"/>
                  <a:gd name="T83" fmla="*/ 3 h 8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905" h="8065">
                    <a:moveTo>
                      <a:pt x="11329" y="0"/>
                    </a:moveTo>
                    <a:lnTo>
                      <a:pt x="7489" y="0"/>
                    </a:lnTo>
                    <a:lnTo>
                      <a:pt x="7489" y="384"/>
                    </a:lnTo>
                    <a:lnTo>
                      <a:pt x="11329" y="384"/>
                    </a:lnTo>
                    <a:lnTo>
                      <a:pt x="11348" y="384"/>
                    </a:lnTo>
                    <a:lnTo>
                      <a:pt x="11386" y="393"/>
                    </a:lnTo>
                    <a:lnTo>
                      <a:pt x="11420" y="407"/>
                    </a:lnTo>
                    <a:lnTo>
                      <a:pt x="11452" y="428"/>
                    </a:lnTo>
                    <a:lnTo>
                      <a:pt x="11478" y="454"/>
                    </a:lnTo>
                    <a:lnTo>
                      <a:pt x="11498" y="485"/>
                    </a:lnTo>
                    <a:lnTo>
                      <a:pt x="11512" y="520"/>
                    </a:lnTo>
                    <a:lnTo>
                      <a:pt x="11521" y="557"/>
                    </a:lnTo>
                    <a:lnTo>
                      <a:pt x="11521" y="576"/>
                    </a:lnTo>
                    <a:lnTo>
                      <a:pt x="11521" y="7489"/>
                    </a:lnTo>
                    <a:lnTo>
                      <a:pt x="11521" y="7509"/>
                    </a:lnTo>
                    <a:lnTo>
                      <a:pt x="11512" y="7547"/>
                    </a:lnTo>
                    <a:lnTo>
                      <a:pt x="11498" y="7582"/>
                    </a:lnTo>
                    <a:lnTo>
                      <a:pt x="11478" y="7612"/>
                    </a:lnTo>
                    <a:lnTo>
                      <a:pt x="11452" y="7638"/>
                    </a:lnTo>
                    <a:lnTo>
                      <a:pt x="11420" y="7659"/>
                    </a:lnTo>
                    <a:lnTo>
                      <a:pt x="11386" y="7674"/>
                    </a:lnTo>
                    <a:lnTo>
                      <a:pt x="11348" y="7681"/>
                    </a:lnTo>
                    <a:lnTo>
                      <a:pt x="11329" y="7682"/>
                    </a:lnTo>
                    <a:lnTo>
                      <a:pt x="576" y="7682"/>
                    </a:lnTo>
                    <a:lnTo>
                      <a:pt x="556" y="7681"/>
                    </a:lnTo>
                    <a:lnTo>
                      <a:pt x="518" y="7674"/>
                    </a:lnTo>
                    <a:lnTo>
                      <a:pt x="484" y="7659"/>
                    </a:lnTo>
                    <a:lnTo>
                      <a:pt x="454" y="7638"/>
                    </a:lnTo>
                    <a:lnTo>
                      <a:pt x="428" y="7612"/>
                    </a:lnTo>
                    <a:lnTo>
                      <a:pt x="408" y="7582"/>
                    </a:lnTo>
                    <a:lnTo>
                      <a:pt x="392" y="7547"/>
                    </a:lnTo>
                    <a:lnTo>
                      <a:pt x="385" y="7509"/>
                    </a:lnTo>
                    <a:lnTo>
                      <a:pt x="385" y="7489"/>
                    </a:lnTo>
                    <a:lnTo>
                      <a:pt x="385" y="576"/>
                    </a:lnTo>
                    <a:lnTo>
                      <a:pt x="385" y="557"/>
                    </a:lnTo>
                    <a:lnTo>
                      <a:pt x="392" y="520"/>
                    </a:lnTo>
                    <a:lnTo>
                      <a:pt x="408" y="485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4" y="407"/>
                    </a:lnTo>
                    <a:lnTo>
                      <a:pt x="518" y="393"/>
                    </a:lnTo>
                    <a:lnTo>
                      <a:pt x="556" y="384"/>
                    </a:lnTo>
                    <a:lnTo>
                      <a:pt x="576" y="384"/>
                    </a:lnTo>
                    <a:lnTo>
                      <a:pt x="4417" y="384"/>
                    </a:lnTo>
                    <a:lnTo>
                      <a:pt x="4417" y="0"/>
                    </a:lnTo>
                    <a:lnTo>
                      <a:pt x="576" y="0"/>
                    </a:lnTo>
                    <a:lnTo>
                      <a:pt x="517" y="3"/>
                    </a:lnTo>
                    <a:lnTo>
                      <a:pt x="405" y="26"/>
                    </a:lnTo>
                    <a:lnTo>
                      <a:pt x="301" y="69"/>
                    </a:lnTo>
                    <a:lnTo>
                      <a:pt x="209" y="131"/>
                    </a:lnTo>
                    <a:lnTo>
                      <a:pt x="131" y="210"/>
                    </a:lnTo>
                    <a:lnTo>
                      <a:pt x="69" y="302"/>
                    </a:lnTo>
                    <a:lnTo>
                      <a:pt x="24" y="405"/>
                    </a:lnTo>
                    <a:lnTo>
                      <a:pt x="1" y="517"/>
                    </a:lnTo>
                    <a:lnTo>
                      <a:pt x="0" y="576"/>
                    </a:lnTo>
                    <a:lnTo>
                      <a:pt x="0" y="7489"/>
                    </a:lnTo>
                    <a:lnTo>
                      <a:pt x="1" y="7548"/>
                    </a:lnTo>
                    <a:lnTo>
                      <a:pt x="24" y="7661"/>
                    </a:lnTo>
                    <a:lnTo>
                      <a:pt x="69" y="7764"/>
                    </a:lnTo>
                    <a:lnTo>
                      <a:pt x="131" y="7857"/>
                    </a:lnTo>
                    <a:lnTo>
                      <a:pt x="209" y="7934"/>
                    </a:lnTo>
                    <a:lnTo>
                      <a:pt x="301" y="7998"/>
                    </a:lnTo>
                    <a:lnTo>
                      <a:pt x="405" y="8041"/>
                    </a:lnTo>
                    <a:lnTo>
                      <a:pt x="517" y="8064"/>
                    </a:lnTo>
                    <a:lnTo>
                      <a:pt x="576" y="8065"/>
                    </a:lnTo>
                    <a:lnTo>
                      <a:pt x="11329" y="8065"/>
                    </a:lnTo>
                    <a:lnTo>
                      <a:pt x="11388" y="8064"/>
                    </a:lnTo>
                    <a:lnTo>
                      <a:pt x="11501" y="8041"/>
                    </a:lnTo>
                    <a:lnTo>
                      <a:pt x="11603" y="7998"/>
                    </a:lnTo>
                    <a:lnTo>
                      <a:pt x="11695" y="7934"/>
                    </a:lnTo>
                    <a:lnTo>
                      <a:pt x="11774" y="7857"/>
                    </a:lnTo>
                    <a:lnTo>
                      <a:pt x="11836" y="7764"/>
                    </a:lnTo>
                    <a:lnTo>
                      <a:pt x="11880" y="7661"/>
                    </a:lnTo>
                    <a:lnTo>
                      <a:pt x="11903" y="7548"/>
                    </a:lnTo>
                    <a:lnTo>
                      <a:pt x="11905" y="7489"/>
                    </a:lnTo>
                    <a:lnTo>
                      <a:pt x="11905" y="576"/>
                    </a:lnTo>
                    <a:lnTo>
                      <a:pt x="11903" y="517"/>
                    </a:lnTo>
                    <a:lnTo>
                      <a:pt x="11880" y="405"/>
                    </a:lnTo>
                    <a:lnTo>
                      <a:pt x="11836" y="302"/>
                    </a:lnTo>
                    <a:lnTo>
                      <a:pt x="11774" y="210"/>
                    </a:lnTo>
                    <a:lnTo>
                      <a:pt x="11695" y="131"/>
                    </a:lnTo>
                    <a:lnTo>
                      <a:pt x="11603" y="69"/>
                    </a:lnTo>
                    <a:lnTo>
                      <a:pt x="11501" y="26"/>
                    </a:lnTo>
                    <a:lnTo>
                      <a:pt x="11388" y="3"/>
                    </a:lnTo>
                    <a:lnTo>
                      <a:pt x="11329" y="0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49">
                <a:extLst>
                  <a:ext uri="{FF2B5EF4-FFF2-40B4-BE49-F238E27FC236}">
                    <a16:creationId xmlns:a16="http://schemas.microsoft.com/office/drawing/2014/main" id="{2738BE3C-9183-4B4C-95AF-0544AA3A6E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4425" y="6875463"/>
                <a:ext cx="1625600" cy="2033588"/>
              </a:xfrm>
              <a:custGeom>
                <a:avLst/>
                <a:gdLst>
                  <a:gd name="T0" fmla="*/ 1824 w 3073"/>
                  <a:gd name="T1" fmla="*/ 2340 h 3841"/>
                  <a:gd name="T2" fmla="*/ 2226 w 3073"/>
                  <a:gd name="T3" fmla="*/ 2533 h 3841"/>
                  <a:gd name="T4" fmla="*/ 2521 w 3073"/>
                  <a:gd name="T5" fmla="*/ 2859 h 3841"/>
                  <a:gd name="T6" fmla="*/ 2675 w 3073"/>
                  <a:gd name="T7" fmla="*/ 3281 h 3841"/>
                  <a:gd name="T8" fmla="*/ 386 w 3073"/>
                  <a:gd name="T9" fmla="*/ 3397 h 3841"/>
                  <a:gd name="T10" fmla="*/ 498 w 3073"/>
                  <a:gd name="T11" fmla="*/ 2957 h 3841"/>
                  <a:gd name="T12" fmla="*/ 761 w 3073"/>
                  <a:gd name="T13" fmla="*/ 2604 h 3841"/>
                  <a:gd name="T14" fmla="*/ 1140 w 3073"/>
                  <a:gd name="T15" fmla="*/ 2373 h 3841"/>
                  <a:gd name="T16" fmla="*/ 1536 w 3073"/>
                  <a:gd name="T17" fmla="*/ 2304 h 3841"/>
                  <a:gd name="T18" fmla="*/ 792 w 3073"/>
                  <a:gd name="T19" fmla="*/ 960 h 3841"/>
                  <a:gd name="T20" fmla="*/ 921 w 3073"/>
                  <a:gd name="T21" fmla="*/ 693 h 3841"/>
                  <a:gd name="T22" fmla="*/ 1139 w 3073"/>
                  <a:gd name="T23" fmla="*/ 495 h 3841"/>
                  <a:gd name="T24" fmla="*/ 1420 w 3073"/>
                  <a:gd name="T25" fmla="*/ 393 h 3841"/>
                  <a:gd name="T26" fmla="*/ 1653 w 3073"/>
                  <a:gd name="T27" fmla="*/ 393 h 3841"/>
                  <a:gd name="T28" fmla="*/ 1934 w 3073"/>
                  <a:gd name="T29" fmla="*/ 495 h 3841"/>
                  <a:gd name="T30" fmla="*/ 2151 w 3073"/>
                  <a:gd name="T31" fmla="*/ 693 h 3841"/>
                  <a:gd name="T32" fmla="*/ 2281 w 3073"/>
                  <a:gd name="T33" fmla="*/ 960 h 3841"/>
                  <a:gd name="T34" fmla="*/ 2304 w 3073"/>
                  <a:gd name="T35" fmla="*/ 1191 h 3841"/>
                  <a:gd name="T36" fmla="*/ 2229 w 3073"/>
                  <a:gd name="T37" fmla="*/ 1485 h 3841"/>
                  <a:gd name="T38" fmla="*/ 2053 w 3073"/>
                  <a:gd name="T39" fmla="*/ 1721 h 3841"/>
                  <a:gd name="T40" fmla="*/ 1800 w 3073"/>
                  <a:gd name="T41" fmla="*/ 1874 h 3841"/>
                  <a:gd name="T42" fmla="*/ 1536 w 3073"/>
                  <a:gd name="T43" fmla="*/ 1920 h 3841"/>
                  <a:gd name="T44" fmla="*/ 1273 w 3073"/>
                  <a:gd name="T45" fmla="*/ 1874 h 3841"/>
                  <a:gd name="T46" fmla="*/ 1019 w 3073"/>
                  <a:gd name="T47" fmla="*/ 1721 h 3841"/>
                  <a:gd name="T48" fmla="*/ 844 w 3073"/>
                  <a:gd name="T49" fmla="*/ 1485 h 3841"/>
                  <a:gd name="T50" fmla="*/ 769 w 3073"/>
                  <a:gd name="T51" fmla="*/ 1191 h 3841"/>
                  <a:gd name="T52" fmla="*/ 3073 w 3073"/>
                  <a:gd name="T53" fmla="*/ 3841 h 3841"/>
                  <a:gd name="T54" fmla="*/ 3048 w 3073"/>
                  <a:gd name="T55" fmla="*/ 3180 h 3841"/>
                  <a:gd name="T56" fmla="*/ 2912 w 3073"/>
                  <a:gd name="T57" fmla="*/ 2774 h 3841"/>
                  <a:gd name="T58" fmla="*/ 2675 w 3073"/>
                  <a:gd name="T59" fmla="*/ 2428 h 3841"/>
                  <a:gd name="T60" fmla="*/ 2354 w 3073"/>
                  <a:gd name="T61" fmla="*/ 2157 h 3841"/>
                  <a:gd name="T62" fmla="*/ 2366 w 3073"/>
                  <a:gd name="T63" fmla="*/ 1950 h 3841"/>
                  <a:gd name="T64" fmla="*/ 2636 w 3073"/>
                  <a:gd name="T65" fmla="*/ 1495 h 3841"/>
                  <a:gd name="T66" fmla="*/ 2687 w 3073"/>
                  <a:gd name="T67" fmla="*/ 1093 h 3841"/>
                  <a:gd name="T68" fmla="*/ 2575 w 3073"/>
                  <a:gd name="T69" fmla="*/ 652 h 3841"/>
                  <a:gd name="T70" fmla="*/ 2311 w 3073"/>
                  <a:gd name="T71" fmla="*/ 299 h 3841"/>
                  <a:gd name="T72" fmla="*/ 1932 w 3073"/>
                  <a:gd name="T73" fmla="*/ 69 h 3841"/>
                  <a:gd name="T74" fmla="*/ 1536 w 3073"/>
                  <a:gd name="T75" fmla="*/ 0 h 3841"/>
                  <a:gd name="T76" fmla="*/ 1140 w 3073"/>
                  <a:gd name="T77" fmla="*/ 69 h 3841"/>
                  <a:gd name="T78" fmla="*/ 761 w 3073"/>
                  <a:gd name="T79" fmla="*/ 299 h 3841"/>
                  <a:gd name="T80" fmla="*/ 498 w 3073"/>
                  <a:gd name="T81" fmla="*/ 652 h 3841"/>
                  <a:gd name="T82" fmla="*/ 386 w 3073"/>
                  <a:gd name="T83" fmla="*/ 1093 h 3841"/>
                  <a:gd name="T84" fmla="*/ 436 w 3073"/>
                  <a:gd name="T85" fmla="*/ 1495 h 3841"/>
                  <a:gd name="T86" fmla="*/ 707 w 3073"/>
                  <a:gd name="T87" fmla="*/ 1950 h 3841"/>
                  <a:gd name="T88" fmla="*/ 718 w 3073"/>
                  <a:gd name="T89" fmla="*/ 2157 h 3841"/>
                  <a:gd name="T90" fmla="*/ 397 w 3073"/>
                  <a:gd name="T91" fmla="*/ 2428 h 3841"/>
                  <a:gd name="T92" fmla="*/ 161 w 3073"/>
                  <a:gd name="T93" fmla="*/ 2774 h 3841"/>
                  <a:gd name="T94" fmla="*/ 24 w 3073"/>
                  <a:gd name="T95" fmla="*/ 3180 h 3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73" h="3841">
                    <a:moveTo>
                      <a:pt x="1536" y="2304"/>
                    </a:moveTo>
                    <a:lnTo>
                      <a:pt x="1595" y="2306"/>
                    </a:lnTo>
                    <a:lnTo>
                      <a:pt x="1712" y="2317"/>
                    </a:lnTo>
                    <a:lnTo>
                      <a:pt x="1824" y="2340"/>
                    </a:lnTo>
                    <a:lnTo>
                      <a:pt x="1932" y="2373"/>
                    </a:lnTo>
                    <a:lnTo>
                      <a:pt x="2036" y="2418"/>
                    </a:lnTo>
                    <a:lnTo>
                      <a:pt x="2134" y="2471"/>
                    </a:lnTo>
                    <a:lnTo>
                      <a:pt x="2226" y="2533"/>
                    </a:lnTo>
                    <a:lnTo>
                      <a:pt x="2311" y="2604"/>
                    </a:lnTo>
                    <a:lnTo>
                      <a:pt x="2389" y="2682"/>
                    </a:lnTo>
                    <a:lnTo>
                      <a:pt x="2459" y="2767"/>
                    </a:lnTo>
                    <a:lnTo>
                      <a:pt x="2521" y="2859"/>
                    </a:lnTo>
                    <a:lnTo>
                      <a:pt x="2575" y="2957"/>
                    </a:lnTo>
                    <a:lnTo>
                      <a:pt x="2619" y="3060"/>
                    </a:lnTo>
                    <a:lnTo>
                      <a:pt x="2652" y="3168"/>
                    </a:lnTo>
                    <a:lnTo>
                      <a:pt x="2675" y="3281"/>
                    </a:lnTo>
                    <a:lnTo>
                      <a:pt x="2687" y="3397"/>
                    </a:lnTo>
                    <a:lnTo>
                      <a:pt x="2688" y="3456"/>
                    </a:lnTo>
                    <a:lnTo>
                      <a:pt x="384" y="3456"/>
                    </a:lnTo>
                    <a:lnTo>
                      <a:pt x="386" y="3397"/>
                    </a:lnTo>
                    <a:lnTo>
                      <a:pt x="397" y="3281"/>
                    </a:lnTo>
                    <a:lnTo>
                      <a:pt x="420" y="3168"/>
                    </a:lnTo>
                    <a:lnTo>
                      <a:pt x="453" y="3060"/>
                    </a:lnTo>
                    <a:lnTo>
                      <a:pt x="498" y="2957"/>
                    </a:lnTo>
                    <a:lnTo>
                      <a:pt x="551" y="2859"/>
                    </a:lnTo>
                    <a:lnTo>
                      <a:pt x="613" y="2767"/>
                    </a:lnTo>
                    <a:lnTo>
                      <a:pt x="684" y="2682"/>
                    </a:lnTo>
                    <a:lnTo>
                      <a:pt x="761" y="2604"/>
                    </a:lnTo>
                    <a:lnTo>
                      <a:pt x="846" y="2533"/>
                    </a:lnTo>
                    <a:lnTo>
                      <a:pt x="939" y="2471"/>
                    </a:lnTo>
                    <a:lnTo>
                      <a:pt x="1037" y="2418"/>
                    </a:lnTo>
                    <a:lnTo>
                      <a:pt x="1140" y="2373"/>
                    </a:lnTo>
                    <a:lnTo>
                      <a:pt x="1248" y="2340"/>
                    </a:lnTo>
                    <a:lnTo>
                      <a:pt x="1361" y="2317"/>
                    </a:lnTo>
                    <a:lnTo>
                      <a:pt x="1477" y="2306"/>
                    </a:lnTo>
                    <a:lnTo>
                      <a:pt x="1536" y="2304"/>
                    </a:lnTo>
                    <a:close/>
                    <a:moveTo>
                      <a:pt x="769" y="1152"/>
                    </a:moveTo>
                    <a:lnTo>
                      <a:pt x="769" y="1113"/>
                    </a:lnTo>
                    <a:lnTo>
                      <a:pt x="777" y="1035"/>
                    </a:lnTo>
                    <a:lnTo>
                      <a:pt x="792" y="960"/>
                    </a:lnTo>
                    <a:lnTo>
                      <a:pt x="815" y="888"/>
                    </a:lnTo>
                    <a:lnTo>
                      <a:pt x="844" y="819"/>
                    </a:lnTo>
                    <a:lnTo>
                      <a:pt x="880" y="754"/>
                    </a:lnTo>
                    <a:lnTo>
                      <a:pt x="921" y="693"/>
                    </a:lnTo>
                    <a:lnTo>
                      <a:pt x="967" y="635"/>
                    </a:lnTo>
                    <a:lnTo>
                      <a:pt x="1019" y="583"/>
                    </a:lnTo>
                    <a:lnTo>
                      <a:pt x="1077" y="537"/>
                    </a:lnTo>
                    <a:lnTo>
                      <a:pt x="1139" y="495"/>
                    </a:lnTo>
                    <a:lnTo>
                      <a:pt x="1204" y="459"/>
                    </a:lnTo>
                    <a:lnTo>
                      <a:pt x="1273" y="430"/>
                    </a:lnTo>
                    <a:lnTo>
                      <a:pt x="1345" y="407"/>
                    </a:lnTo>
                    <a:lnTo>
                      <a:pt x="1420" y="393"/>
                    </a:lnTo>
                    <a:lnTo>
                      <a:pt x="1497" y="384"/>
                    </a:lnTo>
                    <a:lnTo>
                      <a:pt x="1536" y="384"/>
                    </a:lnTo>
                    <a:lnTo>
                      <a:pt x="1575" y="384"/>
                    </a:lnTo>
                    <a:lnTo>
                      <a:pt x="1653" y="393"/>
                    </a:lnTo>
                    <a:lnTo>
                      <a:pt x="1728" y="407"/>
                    </a:lnTo>
                    <a:lnTo>
                      <a:pt x="1800" y="430"/>
                    </a:lnTo>
                    <a:lnTo>
                      <a:pt x="1869" y="459"/>
                    </a:lnTo>
                    <a:lnTo>
                      <a:pt x="1934" y="495"/>
                    </a:lnTo>
                    <a:lnTo>
                      <a:pt x="1996" y="537"/>
                    </a:lnTo>
                    <a:lnTo>
                      <a:pt x="2053" y="583"/>
                    </a:lnTo>
                    <a:lnTo>
                      <a:pt x="2105" y="635"/>
                    </a:lnTo>
                    <a:lnTo>
                      <a:pt x="2151" y="693"/>
                    </a:lnTo>
                    <a:lnTo>
                      <a:pt x="2193" y="754"/>
                    </a:lnTo>
                    <a:lnTo>
                      <a:pt x="2229" y="819"/>
                    </a:lnTo>
                    <a:lnTo>
                      <a:pt x="2258" y="888"/>
                    </a:lnTo>
                    <a:lnTo>
                      <a:pt x="2281" y="960"/>
                    </a:lnTo>
                    <a:lnTo>
                      <a:pt x="2295" y="1035"/>
                    </a:lnTo>
                    <a:lnTo>
                      <a:pt x="2304" y="1113"/>
                    </a:lnTo>
                    <a:lnTo>
                      <a:pt x="2304" y="1152"/>
                    </a:lnTo>
                    <a:lnTo>
                      <a:pt x="2304" y="1191"/>
                    </a:lnTo>
                    <a:lnTo>
                      <a:pt x="2295" y="1269"/>
                    </a:lnTo>
                    <a:lnTo>
                      <a:pt x="2281" y="1344"/>
                    </a:lnTo>
                    <a:lnTo>
                      <a:pt x="2258" y="1416"/>
                    </a:lnTo>
                    <a:lnTo>
                      <a:pt x="2229" y="1485"/>
                    </a:lnTo>
                    <a:lnTo>
                      <a:pt x="2193" y="1550"/>
                    </a:lnTo>
                    <a:lnTo>
                      <a:pt x="2151" y="1611"/>
                    </a:lnTo>
                    <a:lnTo>
                      <a:pt x="2105" y="1669"/>
                    </a:lnTo>
                    <a:lnTo>
                      <a:pt x="2053" y="1721"/>
                    </a:lnTo>
                    <a:lnTo>
                      <a:pt x="1996" y="1767"/>
                    </a:lnTo>
                    <a:lnTo>
                      <a:pt x="1934" y="1809"/>
                    </a:lnTo>
                    <a:lnTo>
                      <a:pt x="1869" y="1845"/>
                    </a:lnTo>
                    <a:lnTo>
                      <a:pt x="1800" y="1874"/>
                    </a:lnTo>
                    <a:lnTo>
                      <a:pt x="1728" y="1897"/>
                    </a:lnTo>
                    <a:lnTo>
                      <a:pt x="1653" y="1911"/>
                    </a:lnTo>
                    <a:lnTo>
                      <a:pt x="1575" y="1920"/>
                    </a:lnTo>
                    <a:lnTo>
                      <a:pt x="1536" y="1920"/>
                    </a:lnTo>
                    <a:lnTo>
                      <a:pt x="1497" y="1920"/>
                    </a:lnTo>
                    <a:lnTo>
                      <a:pt x="1420" y="1911"/>
                    </a:lnTo>
                    <a:lnTo>
                      <a:pt x="1345" y="1897"/>
                    </a:lnTo>
                    <a:lnTo>
                      <a:pt x="1273" y="1874"/>
                    </a:lnTo>
                    <a:lnTo>
                      <a:pt x="1204" y="1845"/>
                    </a:lnTo>
                    <a:lnTo>
                      <a:pt x="1139" y="1809"/>
                    </a:lnTo>
                    <a:lnTo>
                      <a:pt x="1077" y="1767"/>
                    </a:lnTo>
                    <a:lnTo>
                      <a:pt x="1019" y="1721"/>
                    </a:lnTo>
                    <a:lnTo>
                      <a:pt x="967" y="1669"/>
                    </a:lnTo>
                    <a:lnTo>
                      <a:pt x="921" y="1611"/>
                    </a:lnTo>
                    <a:lnTo>
                      <a:pt x="880" y="1550"/>
                    </a:lnTo>
                    <a:lnTo>
                      <a:pt x="844" y="1485"/>
                    </a:lnTo>
                    <a:lnTo>
                      <a:pt x="815" y="1416"/>
                    </a:lnTo>
                    <a:lnTo>
                      <a:pt x="792" y="1344"/>
                    </a:lnTo>
                    <a:lnTo>
                      <a:pt x="777" y="1269"/>
                    </a:lnTo>
                    <a:lnTo>
                      <a:pt x="769" y="1191"/>
                    </a:lnTo>
                    <a:lnTo>
                      <a:pt x="769" y="1152"/>
                    </a:lnTo>
                    <a:close/>
                    <a:moveTo>
                      <a:pt x="0" y="3456"/>
                    </a:moveTo>
                    <a:lnTo>
                      <a:pt x="0" y="3841"/>
                    </a:lnTo>
                    <a:lnTo>
                      <a:pt x="3073" y="3841"/>
                    </a:lnTo>
                    <a:lnTo>
                      <a:pt x="3073" y="3456"/>
                    </a:lnTo>
                    <a:lnTo>
                      <a:pt x="3071" y="3400"/>
                    </a:lnTo>
                    <a:lnTo>
                      <a:pt x="3064" y="3289"/>
                    </a:lnTo>
                    <a:lnTo>
                      <a:pt x="3048" y="3180"/>
                    </a:lnTo>
                    <a:lnTo>
                      <a:pt x="3024" y="3075"/>
                    </a:lnTo>
                    <a:lnTo>
                      <a:pt x="2994" y="2971"/>
                    </a:lnTo>
                    <a:lnTo>
                      <a:pt x="2956" y="2872"/>
                    </a:lnTo>
                    <a:lnTo>
                      <a:pt x="2912" y="2774"/>
                    </a:lnTo>
                    <a:lnTo>
                      <a:pt x="2861" y="2682"/>
                    </a:lnTo>
                    <a:lnTo>
                      <a:pt x="2805" y="2592"/>
                    </a:lnTo>
                    <a:lnTo>
                      <a:pt x="2743" y="2507"/>
                    </a:lnTo>
                    <a:lnTo>
                      <a:pt x="2675" y="2428"/>
                    </a:lnTo>
                    <a:lnTo>
                      <a:pt x="2602" y="2352"/>
                    </a:lnTo>
                    <a:lnTo>
                      <a:pt x="2524" y="2283"/>
                    </a:lnTo>
                    <a:lnTo>
                      <a:pt x="2441" y="2218"/>
                    </a:lnTo>
                    <a:lnTo>
                      <a:pt x="2354" y="2157"/>
                    </a:lnTo>
                    <a:lnTo>
                      <a:pt x="2262" y="2104"/>
                    </a:lnTo>
                    <a:lnTo>
                      <a:pt x="2216" y="2081"/>
                    </a:lnTo>
                    <a:lnTo>
                      <a:pt x="2268" y="2041"/>
                    </a:lnTo>
                    <a:lnTo>
                      <a:pt x="2366" y="1950"/>
                    </a:lnTo>
                    <a:lnTo>
                      <a:pt x="2452" y="1849"/>
                    </a:lnTo>
                    <a:lnTo>
                      <a:pt x="2527" y="1740"/>
                    </a:lnTo>
                    <a:lnTo>
                      <a:pt x="2589" y="1620"/>
                    </a:lnTo>
                    <a:lnTo>
                      <a:pt x="2636" y="1495"/>
                    </a:lnTo>
                    <a:lnTo>
                      <a:pt x="2670" y="1361"/>
                    </a:lnTo>
                    <a:lnTo>
                      <a:pt x="2687" y="1223"/>
                    </a:lnTo>
                    <a:lnTo>
                      <a:pt x="2688" y="1152"/>
                    </a:lnTo>
                    <a:lnTo>
                      <a:pt x="2687" y="1093"/>
                    </a:lnTo>
                    <a:lnTo>
                      <a:pt x="2675" y="976"/>
                    </a:lnTo>
                    <a:lnTo>
                      <a:pt x="2652" y="864"/>
                    </a:lnTo>
                    <a:lnTo>
                      <a:pt x="2619" y="756"/>
                    </a:lnTo>
                    <a:lnTo>
                      <a:pt x="2575" y="652"/>
                    </a:lnTo>
                    <a:lnTo>
                      <a:pt x="2521" y="554"/>
                    </a:lnTo>
                    <a:lnTo>
                      <a:pt x="2459" y="462"/>
                    </a:lnTo>
                    <a:lnTo>
                      <a:pt x="2389" y="377"/>
                    </a:lnTo>
                    <a:lnTo>
                      <a:pt x="2311" y="299"/>
                    </a:lnTo>
                    <a:lnTo>
                      <a:pt x="2226" y="229"/>
                    </a:lnTo>
                    <a:lnTo>
                      <a:pt x="2134" y="167"/>
                    </a:lnTo>
                    <a:lnTo>
                      <a:pt x="2036" y="114"/>
                    </a:lnTo>
                    <a:lnTo>
                      <a:pt x="1932" y="69"/>
                    </a:lnTo>
                    <a:lnTo>
                      <a:pt x="1824" y="36"/>
                    </a:lnTo>
                    <a:lnTo>
                      <a:pt x="1712" y="13"/>
                    </a:lnTo>
                    <a:lnTo>
                      <a:pt x="1595" y="1"/>
                    </a:lnTo>
                    <a:lnTo>
                      <a:pt x="1536" y="0"/>
                    </a:lnTo>
                    <a:lnTo>
                      <a:pt x="1477" y="1"/>
                    </a:lnTo>
                    <a:lnTo>
                      <a:pt x="1361" y="13"/>
                    </a:lnTo>
                    <a:lnTo>
                      <a:pt x="1248" y="36"/>
                    </a:lnTo>
                    <a:lnTo>
                      <a:pt x="1140" y="69"/>
                    </a:lnTo>
                    <a:lnTo>
                      <a:pt x="1037" y="114"/>
                    </a:lnTo>
                    <a:lnTo>
                      <a:pt x="939" y="167"/>
                    </a:lnTo>
                    <a:lnTo>
                      <a:pt x="846" y="229"/>
                    </a:lnTo>
                    <a:lnTo>
                      <a:pt x="761" y="299"/>
                    </a:lnTo>
                    <a:lnTo>
                      <a:pt x="684" y="377"/>
                    </a:lnTo>
                    <a:lnTo>
                      <a:pt x="613" y="462"/>
                    </a:lnTo>
                    <a:lnTo>
                      <a:pt x="551" y="554"/>
                    </a:lnTo>
                    <a:lnTo>
                      <a:pt x="498" y="652"/>
                    </a:lnTo>
                    <a:lnTo>
                      <a:pt x="453" y="756"/>
                    </a:lnTo>
                    <a:lnTo>
                      <a:pt x="420" y="864"/>
                    </a:lnTo>
                    <a:lnTo>
                      <a:pt x="397" y="976"/>
                    </a:lnTo>
                    <a:lnTo>
                      <a:pt x="386" y="1093"/>
                    </a:lnTo>
                    <a:lnTo>
                      <a:pt x="384" y="1152"/>
                    </a:lnTo>
                    <a:lnTo>
                      <a:pt x="386" y="1223"/>
                    </a:lnTo>
                    <a:lnTo>
                      <a:pt x="403" y="1361"/>
                    </a:lnTo>
                    <a:lnTo>
                      <a:pt x="436" y="1495"/>
                    </a:lnTo>
                    <a:lnTo>
                      <a:pt x="484" y="1620"/>
                    </a:lnTo>
                    <a:lnTo>
                      <a:pt x="545" y="1740"/>
                    </a:lnTo>
                    <a:lnTo>
                      <a:pt x="620" y="1849"/>
                    </a:lnTo>
                    <a:lnTo>
                      <a:pt x="707" y="1950"/>
                    </a:lnTo>
                    <a:lnTo>
                      <a:pt x="805" y="2041"/>
                    </a:lnTo>
                    <a:lnTo>
                      <a:pt x="856" y="2081"/>
                    </a:lnTo>
                    <a:lnTo>
                      <a:pt x="810" y="2104"/>
                    </a:lnTo>
                    <a:lnTo>
                      <a:pt x="718" y="2157"/>
                    </a:lnTo>
                    <a:lnTo>
                      <a:pt x="632" y="2218"/>
                    </a:lnTo>
                    <a:lnTo>
                      <a:pt x="548" y="2283"/>
                    </a:lnTo>
                    <a:lnTo>
                      <a:pt x="471" y="2352"/>
                    </a:lnTo>
                    <a:lnTo>
                      <a:pt x="397" y="2428"/>
                    </a:lnTo>
                    <a:lnTo>
                      <a:pt x="329" y="2507"/>
                    </a:lnTo>
                    <a:lnTo>
                      <a:pt x="267" y="2592"/>
                    </a:lnTo>
                    <a:lnTo>
                      <a:pt x="211" y="2682"/>
                    </a:lnTo>
                    <a:lnTo>
                      <a:pt x="161" y="2774"/>
                    </a:lnTo>
                    <a:lnTo>
                      <a:pt x="116" y="2872"/>
                    </a:lnTo>
                    <a:lnTo>
                      <a:pt x="79" y="2971"/>
                    </a:lnTo>
                    <a:lnTo>
                      <a:pt x="49" y="3075"/>
                    </a:lnTo>
                    <a:lnTo>
                      <a:pt x="24" y="3180"/>
                    </a:lnTo>
                    <a:lnTo>
                      <a:pt x="8" y="3289"/>
                    </a:lnTo>
                    <a:lnTo>
                      <a:pt x="1" y="3400"/>
                    </a:lnTo>
                    <a:lnTo>
                      <a:pt x="0" y="3456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50">
                <a:extLst>
                  <a:ext uri="{FF2B5EF4-FFF2-40B4-BE49-F238E27FC236}">
                    <a16:creationId xmlns:a16="http://schemas.microsoft.com/office/drawing/2014/main" id="{F2F44388-3ECE-410D-BF5E-0C1A167699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63225" y="4741863"/>
                <a:ext cx="1219200" cy="1625600"/>
              </a:xfrm>
              <a:custGeom>
                <a:avLst/>
                <a:gdLst>
                  <a:gd name="T0" fmla="*/ 384 w 2304"/>
                  <a:gd name="T1" fmla="*/ 385 h 3072"/>
                  <a:gd name="T2" fmla="*/ 1921 w 2304"/>
                  <a:gd name="T3" fmla="*/ 385 h 3072"/>
                  <a:gd name="T4" fmla="*/ 1921 w 2304"/>
                  <a:gd name="T5" fmla="*/ 2453 h 3072"/>
                  <a:gd name="T6" fmla="*/ 1920 w 2304"/>
                  <a:gd name="T7" fmla="*/ 2476 h 3072"/>
                  <a:gd name="T8" fmla="*/ 1911 w 2304"/>
                  <a:gd name="T9" fmla="*/ 2522 h 3072"/>
                  <a:gd name="T10" fmla="*/ 1892 w 2304"/>
                  <a:gd name="T11" fmla="*/ 2565 h 3072"/>
                  <a:gd name="T12" fmla="*/ 1866 w 2304"/>
                  <a:gd name="T13" fmla="*/ 2603 h 3072"/>
                  <a:gd name="T14" fmla="*/ 1835 w 2304"/>
                  <a:gd name="T15" fmla="*/ 2634 h 3072"/>
                  <a:gd name="T16" fmla="*/ 1797 w 2304"/>
                  <a:gd name="T17" fmla="*/ 2660 h 3072"/>
                  <a:gd name="T18" fmla="*/ 1754 w 2304"/>
                  <a:gd name="T19" fmla="*/ 2679 h 3072"/>
                  <a:gd name="T20" fmla="*/ 1708 w 2304"/>
                  <a:gd name="T21" fmla="*/ 2688 h 3072"/>
                  <a:gd name="T22" fmla="*/ 1685 w 2304"/>
                  <a:gd name="T23" fmla="*/ 2689 h 3072"/>
                  <a:gd name="T24" fmla="*/ 621 w 2304"/>
                  <a:gd name="T25" fmla="*/ 2689 h 3072"/>
                  <a:gd name="T26" fmla="*/ 596 w 2304"/>
                  <a:gd name="T27" fmla="*/ 2688 h 3072"/>
                  <a:gd name="T28" fmla="*/ 550 w 2304"/>
                  <a:gd name="T29" fmla="*/ 2679 h 3072"/>
                  <a:gd name="T30" fmla="*/ 508 w 2304"/>
                  <a:gd name="T31" fmla="*/ 2660 h 3072"/>
                  <a:gd name="T32" fmla="*/ 471 w 2304"/>
                  <a:gd name="T33" fmla="*/ 2634 h 3072"/>
                  <a:gd name="T34" fmla="*/ 438 w 2304"/>
                  <a:gd name="T35" fmla="*/ 2603 h 3072"/>
                  <a:gd name="T36" fmla="*/ 413 w 2304"/>
                  <a:gd name="T37" fmla="*/ 2565 h 3072"/>
                  <a:gd name="T38" fmla="*/ 394 w 2304"/>
                  <a:gd name="T39" fmla="*/ 2522 h 3072"/>
                  <a:gd name="T40" fmla="*/ 386 w 2304"/>
                  <a:gd name="T41" fmla="*/ 2476 h 3072"/>
                  <a:gd name="T42" fmla="*/ 384 w 2304"/>
                  <a:gd name="T43" fmla="*/ 2453 h 3072"/>
                  <a:gd name="T44" fmla="*/ 384 w 2304"/>
                  <a:gd name="T45" fmla="*/ 385 h 3072"/>
                  <a:gd name="T46" fmla="*/ 621 w 2304"/>
                  <a:gd name="T47" fmla="*/ 3072 h 3072"/>
                  <a:gd name="T48" fmla="*/ 1683 w 2304"/>
                  <a:gd name="T49" fmla="*/ 3072 h 3072"/>
                  <a:gd name="T50" fmla="*/ 1748 w 2304"/>
                  <a:gd name="T51" fmla="*/ 3071 h 3072"/>
                  <a:gd name="T52" fmla="*/ 1869 w 2304"/>
                  <a:gd name="T53" fmla="*/ 3046 h 3072"/>
                  <a:gd name="T54" fmla="*/ 1980 w 2304"/>
                  <a:gd name="T55" fmla="*/ 2999 h 3072"/>
                  <a:gd name="T56" fmla="*/ 2079 w 2304"/>
                  <a:gd name="T57" fmla="*/ 2931 h 3072"/>
                  <a:gd name="T58" fmla="*/ 2163 w 2304"/>
                  <a:gd name="T59" fmla="*/ 2847 h 3072"/>
                  <a:gd name="T60" fmla="*/ 2231 w 2304"/>
                  <a:gd name="T61" fmla="*/ 2748 h 3072"/>
                  <a:gd name="T62" fmla="*/ 2278 w 2304"/>
                  <a:gd name="T63" fmla="*/ 2637 h 3072"/>
                  <a:gd name="T64" fmla="*/ 2303 w 2304"/>
                  <a:gd name="T65" fmla="*/ 2516 h 3072"/>
                  <a:gd name="T66" fmla="*/ 2304 w 2304"/>
                  <a:gd name="T67" fmla="*/ 2453 h 3072"/>
                  <a:gd name="T68" fmla="*/ 2304 w 2304"/>
                  <a:gd name="T69" fmla="*/ 0 h 3072"/>
                  <a:gd name="T70" fmla="*/ 0 w 2304"/>
                  <a:gd name="T71" fmla="*/ 0 h 3072"/>
                  <a:gd name="T72" fmla="*/ 0 w 2304"/>
                  <a:gd name="T73" fmla="*/ 2453 h 3072"/>
                  <a:gd name="T74" fmla="*/ 3 w 2304"/>
                  <a:gd name="T75" fmla="*/ 2516 h 3072"/>
                  <a:gd name="T76" fmla="*/ 27 w 2304"/>
                  <a:gd name="T77" fmla="*/ 2637 h 3072"/>
                  <a:gd name="T78" fmla="*/ 75 w 2304"/>
                  <a:gd name="T79" fmla="*/ 2748 h 3072"/>
                  <a:gd name="T80" fmla="*/ 141 w 2304"/>
                  <a:gd name="T81" fmla="*/ 2847 h 3072"/>
                  <a:gd name="T82" fmla="*/ 226 w 2304"/>
                  <a:gd name="T83" fmla="*/ 2931 h 3072"/>
                  <a:gd name="T84" fmla="*/ 325 w 2304"/>
                  <a:gd name="T85" fmla="*/ 2999 h 3072"/>
                  <a:gd name="T86" fmla="*/ 436 w 2304"/>
                  <a:gd name="T87" fmla="*/ 3046 h 3072"/>
                  <a:gd name="T88" fmla="*/ 557 w 2304"/>
                  <a:gd name="T89" fmla="*/ 3071 h 3072"/>
                  <a:gd name="T90" fmla="*/ 621 w 2304"/>
                  <a:gd name="T91" fmla="*/ 3072 h 3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4" h="3072">
                    <a:moveTo>
                      <a:pt x="384" y="385"/>
                    </a:moveTo>
                    <a:lnTo>
                      <a:pt x="1921" y="385"/>
                    </a:lnTo>
                    <a:lnTo>
                      <a:pt x="1921" y="2453"/>
                    </a:lnTo>
                    <a:lnTo>
                      <a:pt x="1920" y="2476"/>
                    </a:lnTo>
                    <a:lnTo>
                      <a:pt x="1911" y="2522"/>
                    </a:lnTo>
                    <a:lnTo>
                      <a:pt x="1892" y="2565"/>
                    </a:lnTo>
                    <a:lnTo>
                      <a:pt x="1866" y="2603"/>
                    </a:lnTo>
                    <a:lnTo>
                      <a:pt x="1835" y="2634"/>
                    </a:lnTo>
                    <a:lnTo>
                      <a:pt x="1797" y="2660"/>
                    </a:lnTo>
                    <a:lnTo>
                      <a:pt x="1754" y="2679"/>
                    </a:lnTo>
                    <a:lnTo>
                      <a:pt x="1708" y="2688"/>
                    </a:lnTo>
                    <a:lnTo>
                      <a:pt x="1685" y="2689"/>
                    </a:lnTo>
                    <a:lnTo>
                      <a:pt x="621" y="2689"/>
                    </a:lnTo>
                    <a:lnTo>
                      <a:pt x="596" y="2688"/>
                    </a:lnTo>
                    <a:lnTo>
                      <a:pt x="550" y="2679"/>
                    </a:lnTo>
                    <a:lnTo>
                      <a:pt x="508" y="2660"/>
                    </a:lnTo>
                    <a:lnTo>
                      <a:pt x="471" y="2634"/>
                    </a:lnTo>
                    <a:lnTo>
                      <a:pt x="438" y="2603"/>
                    </a:lnTo>
                    <a:lnTo>
                      <a:pt x="413" y="2565"/>
                    </a:lnTo>
                    <a:lnTo>
                      <a:pt x="394" y="2522"/>
                    </a:lnTo>
                    <a:lnTo>
                      <a:pt x="386" y="2476"/>
                    </a:lnTo>
                    <a:lnTo>
                      <a:pt x="384" y="2453"/>
                    </a:lnTo>
                    <a:lnTo>
                      <a:pt x="384" y="385"/>
                    </a:lnTo>
                    <a:close/>
                    <a:moveTo>
                      <a:pt x="621" y="3072"/>
                    </a:moveTo>
                    <a:lnTo>
                      <a:pt x="1683" y="3072"/>
                    </a:lnTo>
                    <a:lnTo>
                      <a:pt x="1748" y="3071"/>
                    </a:lnTo>
                    <a:lnTo>
                      <a:pt x="1869" y="3046"/>
                    </a:lnTo>
                    <a:lnTo>
                      <a:pt x="1980" y="2999"/>
                    </a:lnTo>
                    <a:lnTo>
                      <a:pt x="2079" y="2931"/>
                    </a:lnTo>
                    <a:lnTo>
                      <a:pt x="2163" y="2847"/>
                    </a:lnTo>
                    <a:lnTo>
                      <a:pt x="2231" y="2748"/>
                    </a:lnTo>
                    <a:lnTo>
                      <a:pt x="2278" y="2637"/>
                    </a:lnTo>
                    <a:lnTo>
                      <a:pt x="2303" y="2516"/>
                    </a:lnTo>
                    <a:lnTo>
                      <a:pt x="2304" y="2453"/>
                    </a:lnTo>
                    <a:lnTo>
                      <a:pt x="2304" y="0"/>
                    </a:lnTo>
                    <a:lnTo>
                      <a:pt x="0" y="0"/>
                    </a:lnTo>
                    <a:lnTo>
                      <a:pt x="0" y="2453"/>
                    </a:lnTo>
                    <a:lnTo>
                      <a:pt x="3" y="2516"/>
                    </a:lnTo>
                    <a:lnTo>
                      <a:pt x="27" y="2637"/>
                    </a:lnTo>
                    <a:lnTo>
                      <a:pt x="75" y="2748"/>
                    </a:lnTo>
                    <a:lnTo>
                      <a:pt x="141" y="2847"/>
                    </a:lnTo>
                    <a:lnTo>
                      <a:pt x="226" y="2931"/>
                    </a:lnTo>
                    <a:lnTo>
                      <a:pt x="325" y="2999"/>
                    </a:lnTo>
                    <a:lnTo>
                      <a:pt x="436" y="3046"/>
                    </a:lnTo>
                    <a:lnTo>
                      <a:pt x="557" y="3071"/>
                    </a:lnTo>
                    <a:lnTo>
                      <a:pt x="621" y="307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51">
                <a:extLst>
                  <a:ext uri="{FF2B5EF4-FFF2-40B4-BE49-F238E27FC236}">
                    <a16:creationId xmlns:a16="http://schemas.microsoft.com/office/drawing/2014/main" id="{F7665C30-36C2-4E92-9A7B-25211B445F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68025" y="5046663"/>
                <a:ext cx="609600" cy="609600"/>
              </a:xfrm>
              <a:custGeom>
                <a:avLst/>
                <a:gdLst>
                  <a:gd name="T0" fmla="*/ 596 w 1152"/>
                  <a:gd name="T1" fmla="*/ 385 h 1152"/>
                  <a:gd name="T2" fmla="*/ 668 w 1152"/>
                  <a:gd name="T3" fmla="*/ 408 h 1152"/>
                  <a:gd name="T4" fmla="*/ 724 w 1152"/>
                  <a:gd name="T5" fmla="*/ 454 h 1152"/>
                  <a:gd name="T6" fmla="*/ 760 w 1152"/>
                  <a:gd name="T7" fmla="*/ 519 h 1152"/>
                  <a:gd name="T8" fmla="*/ 769 w 1152"/>
                  <a:gd name="T9" fmla="*/ 576 h 1152"/>
                  <a:gd name="T10" fmla="*/ 760 w 1152"/>
                  <a:gd name="T11" fmla="*/ 634 h 1152"/>
                  <a:gd name="T12" fmla="*/ 724 w 1152"/>
                  <a:gd name="T13" fmla="*/ 699 h 1152"/>
                  <a:gd name="T14" fmla="*/ 668 w 1152"/>
                  <a:gd name="T15" fmla="*/ 745 h 1152"/>
                  <a:gd name="T16" fmla="*/ 596 w 1152"/>
                  <a:gd name="T17" fmla="*/ 768 h 1152"/>
                  <a:gd name="T18" fmla="*/ 557 w 1152"/>
                  <a:gd name="T19" fmla="*/ 768 h 1152"/>
                  <a:gd name="T20" fmla="*/ 485 w 1152"/>
                  <a:gd name="T21" fmla="*/ 745 h 1152"/>
                  <a:gd name="T22" fmla="*/ 428 w 1152"/>
                  <a:gd name="T23" fmla="*/ 699 h 1152"/>
                  <a:gd name="T24" fmla="*/ 393 w 1152"/>
                  <a:gd name="T25" fmla="*/ 634 h 1152"/>
                  <a:gd name="T26" fmla="*/ 384 w 1152"/>
                  <a:gd name="T27" fmla="*/ 576 h 1152"/>
                  <a:gd name="T28" fmla="*/ 393 w 1152"/>
                  <a:gd name="T29" fmla="*/ 519 h 1152"/>
                  <a:gd name="T30" fmla="*/ 428 w 1152"/>
                  <a:gd name="T31" fmla="*/ 454 h 1152"/>
                  <a:gd name="T32" fmla="*/ 485 w 1152"/>
                  <a:gd name="T33" fmla="*/ 408 h 1152"/>
                  <a:gd name="T34" fmla="*/ 557 w 1152"/>
                  <a:gd name="T35" fmla="*/ 385 h 1152"/>
                  <a:gd name="T36" fmla="*/ 576 w 1152"/>
                  <a:gd name="T37" fmla="*/ 1152 h 1152"/>
                  <a:gd name="T38" fmla="*/ 747 w 1152"/>
                  <a:gd name="T39" fmla="*/ 1128 h 1152"/>
                  <a:gd name="T40" fmla="*/ 943 w 1152"/>
                  <a:gd name="T41" fmla="*/ 1021 h 1152"/>
                  <a:gd name="T42" fmla="*/ 1084 w 1152"/>
                  <a:gd name="T43" fmla="*/ 851 h 1152"/>
                  <a:gd name="T44" fmla="*/ 1151 w 1152"/>
                  <a:gd name="T45" fmla="*/ 635 h 1152"/>
                  <a:gd name="T46" fmla="*/ 1151 w 1152"/>
                  <a:gd name="T47" fmla="*/ 517 h 1152"/>
                  <a:gd name="T48" fmla="*/ 1084 w 1152"/>
                  <a:gd name="T49" fmla="*/ 301 h 1152"/>
                  <a:gd name="T50" fmla="*/ 943 w 1152"/>
                  <a:gd name="T51" fmla="*/ 131 h 1152"/>
                  <a:gd name="T52" fmla="*/ 747 w 1152"/>
                  <a:gd name="T53" fmla="*/ 25 h 1152"/>
                  <a:gd name="T54" fmla="*/ 576 w 1152"/>
                  <a:gd name="T55" fmla="*/ 0 h 1152"/>
                  <a:gd name="T56" fmla="*/ 405 w 1152"/>
                  <a:gd name="T57" fmla="*/ 25 h 1152"/>
                  <a:gd name="T58" fmla="*/ 210 w 1152"/>
                  <a:gd name="T59" fmla="*/ 131 h 1152"/>
                  <a:gd name="T60" fmla="*/ 69 w 1152"/>
                  <a:gd name="T61" fmla="*/ 301 h 1152"/>
                  <a:gd name="T62" fmla="*/ 3 w 1152"/>
                  <a:gd name="T63" fmla="*/ 517 h 1152"/>
                  <a:gd name="T64" fmla="*/ 3 w 1152"/>
                  <a:gd name="T65" fmla="*/ 635 h 1152"/>
                  <a:gd name="T66" fmla="*/ 69 w 1152"/>
                  <a:gd name="T67" fmla="*/ 851 h 1152"/>
                  <a:gd name="T68" fmla="*/ 210 w 1152"/>
                  <a:gd name="T69" fmla="*/ 1021 h 1152"/>
                  <a:gd name="T70" fmla="*/ 405 w 1152"/>
                  <a:gd name="T71" fmla="*/ 1128 h 1152"/>
                  <a:gd name="T72" fmla="*/ 576 w 1152"/>
                  <a:gd name="T73" fmla="*/ 1152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52" h="1152">
                    <a:moveTo>
                      <a:pt x="576" y="385"/>
                    </a:moveTo>
                    <a:lnTo>
                      <a:pt x="596" y="385"/>
                    </a:lnTo>
                    <a:lnTo>
                      <a:pt x="634" y="392"/>
                    </a:lnTo>
                    <a:lnTo>
                      <a:pt x="668" y="408"/>
                    </a:lnTo>
                    <a:lnTo>
                      <a:pt x="698" y="428"/>
                    </a:lnTo>
                    <a:lnTo>
                      <a:pt x="724" y="454"/>
                    </a:lnTo>
                    <a:lnTo>
                      <a:pt x="746" y="484"/>
                    </a:lnTo>
                    <a:lnTo>
                      <a:pt x="760" y="519"/>
                    </a:lnTo>
                    <a:lnTo>
                      <a:pt x="768" y="556"/>
                    </a:lnTo>
                    <a:lnTo>
                      <a:pt x="769" y="576"/>
                    </a:lnTo>
                    <a:lnTo>
                      <a:pt x="768" y="596"/>
                    </a:lnTo>
                    <a:lnTo>
                      <a:pt x="760" y="634"/>
                    </a:lnTo>
                    <a:lnTo>
                      <a:pt x="746" y="668"/>
                    </a:lnTo>
                    <a:lnTo>
                      <a:pt x="724" y="699"/>
                    </a:lnTo>
                    <a:lnTo>
                      <a:pt x="698" y="725"/>
                    </a:lnTo>
                    <a:lnTo>
                      <a:pt x="668" y="745"/>
                    </a:lnTo>
                    <a:lnTo>
                      <a:pt x="634" y="761"/>
                    </a:lnTo>
                    <a:lnTo>
                      <a:pt x="596" y="768"/>
                    </a:lnTo>
                    <a:lnTo>
                      <a:pt x="576" y="768"/>
                    </a:lnTo>
                    <a:lnTo>
                      <a:pt x="557" y="768"/>
                    </a:lnTo>
                    <a:lnTo>
                      <a:pt x="520" y="761"/>
                    </a:lnTo>
                    <a:lnTo>
                      <a:pt x="485" y="745"/>
                    </a:lnTo>
                    <a:lnTo>
                      <a:pt x="454" y="725"/>
                    </a:lnTo>
                    <a:lnTo>
                      <a:pt x="428" y="699"/>
                    </a:lnTo>
                    <a:lnTo>
                      <a:pt x="408" y="668"/>
                    </a:lnTo>
                    <a:lnTo>
                      <a:pt x="393" y="634"/>
                    </a:lnTo>
                    <a:lnTo>
                      <a:pt x="384" y="596"/>
                    </a:lnTo>
                    <a:lnTo>
                      <a:pt x="384" y="576"/>
                    </a:lnTo>
                    <a:lnTo>
                      <a:pt x="384" y="556"/>
                    </a:lnTo>
                    <a:lnTo>
                      <a:pt x="393" y="519"/>
                    </a:lnTo>
                    <a:lnTo>
                      <a:pt x="408" y="484"/>
                    </a:lnTo>
                    <a:lnTo>
                      <a:pt x="428" y="454"/>
                    </a:lnTo>
                    <a:lnTo>
                      <a:pt x="454" y="428"/>
                    </a:lnTo>
                    <a:lnTo>
                      <a:pt x="485" y="408"/>
                    </a:lnTo>
                    <a:lnTo>
                      <a:pt x="520" y="392"/>
                    </a:lnTo>
                    <a:lnTo>
                      <a:pt x="557" y="385"/>
                    </a:lnTo>
                    <a:lnTo>
                      <a:pt x="576" y="385"/>
                    </a:lnTo>
                    <a:close/>
                    <a:moveTo>
                      <a:pt x="576" y="1152"/>
                    </a:moveTo>
                    <a:lnTo>
                      <a:pt x="635" y="1151"/>
                    </a:lnTo>
                    <a:lnTo>
                      <a:pt x="747" y="1128"/>
                    </a:lnTo>
                    <a:lnTo>
                      <a:pt x="851" y="1083"/>
                    </a:lnTo>
                    <a:lnTo>
                      <a:pt x="943" y="1021"/>
                    </a:lnTo>
                    <a:lnTo>
                      <a:pt x="1021" y="943"/>
                    </a:lnTo>
                    <a:lnTo>
                      <a:pt x="1084" y="851"/>
                    </a:lnTo>
                    <a:lnTo>
                      <a:pt x="1128" y="748"/>
                    </a:lnTo>
                    <a:lnTo>
                      <a:pt x="1151" y="635"/>
                    </a:lnTo>
                    <a:lnTo>
                      <a:pt x="1152" y="576"/>
                    </a:lnTo>
                    <a:lnTo>
                      <a:pt x="1151" y="517"/>
                    </a:lnTo>
                    <a:lnTo>
                      <a:pt x="1128" y="405"/>
                    </a:lnTo>
                    <a:lnTo>
                      <a:pt x="1084" y="301"/>
                    </a:lnTo>
                    <a:lnTo>
                      <a:pt x="1021" y="209"/>
                    </a:lnTo>
                    <a:lnTo>
                      <a:pt x="943" y="131"/>
                    </a:lnTo>
                    <a:lnTo>
                      <a:pt x="851" y="69"/>
                    </a:lnTo>
                    <a:lnTo>
                      <a:pt x="747" y="25"/>
                    </a:lnTo>
                    <a:lnTo>
                      <a:pt x="635" y="2"/>
                    </a:lnTo>
                    <a:lnTo>
                      <a:pt x="576" y="0"/>
                    </a:lnTo>
                    <a:lnTo>
                      <a:pt x="517" y="2"/>
                    </a:lnTo>
                    <a:lnTo>
                      <a:pt x="405" y="25"/>
                    </a:lnTo>
                    <a:lnTo>
                      <a:pt x="302" y="69"/>
                    </a:lnTo>
                    <a:lnTo>
                      <a:pt x="210" y="131"/>
                    </a:lnTo>
                    <a:lnTo>
                      <a:pt x="131" y="209"/>
                    </a:lnTo>
                    <a:lnTo>
                      <a:pt x="69" y="301"/>
                    </a:lnTo>
                    <a:lnTo>
                      <a:pt x="26" y="405"/>
                    </a:lnTo>
                    <a:lnTo>
                      <a:pt x="3" y="517"/>
                    </a:lnTo>
                    <a:lnTo>
                      <a:pt x="0" y="576"/>
                    </a:lnTo>
                    <a:lnTo>
                      <a:pt x="3" y="635"/>
                    </a:lnTo>
                    <a:lnTo>
                      <a:pt x="26" y="748"/>
                    </a:lnTo>
                    <a:lnTo>
                      <a:pt x="69" y="851"/>
                    </a:lnTo>
                    <a:lnTo>
                      <a:pt x="131" y="943"/>
                    </a:lnTo>
                    <a:lnTo>
                      <a:pt x="210" y="1021"/>
                    </a:lnTo>
                    <a:lnTo>
                      <a:pt x="302" y="1083"/>
                    </a:lnTo>
                    <a:lnTo>
                      <a:pt x="405" y="1128"/>
                    </a:lnTo>
                    <a:lnTo>
                      <a:pt x="517" y="1151"/>
                    </a:lnTo>
                    <a:lnTo>
                      <a:pt x="576" y="1152"/>
                    </a:lnTo>
                    <a:close/>
                  </a:path>
                </a:pathLst>
              </a:cu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52">
                <a:extLst>
                  <a:ext uri="{FF2B5EF4-FFF2-40B4-BE49-F238E27FC236}">
                    <a16:creationId xmlns:a16="http://schemas.microsoft.com/office/drawing/2014/main" id="{FA4C4625-A35A-4D1C-9849-04BE0F5A8A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25" y="6977063"/>
                <a:ext cx="2946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Rectangle 53">
                <a:extLst>
                  <a:ext uri="{FF2B5EF4-FFF2-40B4-BE49-F238E27FC236}">
                    <a16:creationId xmlns:a16="http://schemas.microsoft.com/office/drawing/2014/main" id="{7E751E54-3AA6-4B1F-9C51-90CEE24E1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25" y="7485063"/>
                <a:ext cx="2946400" cy="204788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54">
                <a:extLst>
                  <a:ext uri="{FF2B5EF4-FFF2-40B4-BE49-F238E27FC236}">
                    <a16:creationId xmlns:a16="http://schemas.microsoft.com/office/drawing/2014/main" id="{7F1A4843-7CA7-414E-94C1-E5D69D816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9625" y="7994651"/>
                <a:ext cx="2946400" cy="201613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55">
                <a:extLst>
                  <a:ext uri="{FF2B5EF4-FFF2-40B4-BE49-F238E27FC236}">
                    <a16:creationId xmlns:a16="http://schemas.microsoft.com/office/drawing/2014/main" id="{89BD898D-E3C9-49A9-9799-E339D203F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3625" y="8501063"/>
                <a:ext cx="1422400" cy="203200"/>
              </a:xfrm>
              <a:prstGeom prst="rect">
                <a:avLst/>
              </a:prstGeom>
              <a:solidFill>
                <a:srgbClr val="4C474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CDCF732-15B1-4584-9159-844B99D5E539}"/>
              </a:ext>
            </a:extLst>
          </p:cNvPr>
          <p:cNvSpPr/>
          <p:nvPr/>
        </p:nvSpPr>
        <p:spPr>
          <a:xfrm>
            <a:off x="3112160" y="2352405"/>
            <a:ext cx="107355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CONTENTS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67D653C-053B-434C-BA99-70853C405CC3}"/>
              </a:ext>
            </a:extLst>
          </p:cNvPr>
          <p:cNvSpPr/>
          <p:nvPr/>
        </p:nvSpPr>
        <p:spPr>
          <a:xfrm>
            <a:off x="3088501" y="3876764"/>
            <a:ext cx="107355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CONTENTS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0B718F9-813C-4829-8E07-75724D3EE74C}"/>
              </a:ext>
            </a:extLst>
          </p:cNvPr>
          <p:cNvSpPr/>
          <p:nvPr/>
        </p:nvSpPr>
        <p:spPr>
          <a:xfrm>
            <a:off x="3073620" y="5391170"/>
            <a:ext cx="1073558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CONTENTS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4138AF3-4851-41D0-8CBB-989AFECD9F21}"/>
              </a:ext>
            </a:extLst>
          </p:cNvPr>
          <p:cNvSpPr txBox="1"/>
          <p:nvPr/>
        </p:nvSpPr>
        <p:spPr>
          <a:xfrm>
            <a:off x="5010177" y="1614413"/>
            <a:ext cx="509738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서론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5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참고 프로젝트</a:t>
            </a:r>
            <a:endParaRPr lang="en-US" altLang="ko-KR" sz="2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4814B5E-7006-4352-91FA-508D1F8D4ECB}"/>
              </a:ext>
            </a:extLst>
          </p:cNvPr>
          <p:cNvSpPr txBox="1"/>
          <p:nvPr/>
        </p:nvSpPr>
        <p:spPr>
          <a:xfrm>
            <a:off x="5010176" y="2936326"/>
            <a:ext cx="509738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실험</a:t>
            </a:r>
            <a:endParaRPr lang="en-US" altLang="ko-KR" sz="2000" dirty="0"/>
          </a:p>
          <a:p>
            <a:endParaRPr lang="en-US" altLang="ko-KR" sz="5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시스템 구성 및 흐름도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기본 프로젝트와의 차이점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프로그램 동작 설명 및 </a:t>
            </a:r>
            <a:r>
              <a:rPr lang="en-US" altLang="ko-KR" sz="2000" dirty="0"/>
              <a:t>Demo </a:t>
            </a:r>
            <a:r>
              <a:rPr lang="ko-KR" altLang="en-US" sz="2000" dirty="0"/>
              <a:t>동영상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0A0789A-4A33-4244-82C1-074BB6D7EEE6}"/>
              </a:ext>
            </a:extLst>
          </p:cNvPr>
          <p:cNvSpPr txBox="1"/>
          <p:nvPr/>
        </p:nvSpPr>
        <p:spPr>
          <a:xfrm>
            <a:off x="5010177" y="4681432"/>
            <a:ext cx="5097389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결론 및 고찰</a:t>
            </a:r>
            <a:endParaRPr lang="en-US" altLang="ko-KR" sz="2000" dirty="0"/>
          </a:p>
          <a:p>
            <a:endParaRPr lang="en-US" altLang="ko-KR" sz="500" dirty="0"/>
          </a:p>
          <a:p>
            <a:r>
              <a:rPr lang="en-US" altLang="ko-KR" sz="2000" dirty="0"/>
              <a:t>- Gantt Chart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성능 평가표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팀원의 역할</a:t>
            </a:r>
          </a:p>
        </p:txBody>
      </p:sp>
    </p:spTree>
    <p:extLst>
      <p:ext uri="{BB962C8B-B14F-4D97-AF65-F5344CB8AC3E}">
        <p14:creationId xmlns:p14="http://schemas.microsoft.com/office/powerpoint/2010/main" val="414499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0B1DFEF7-C746-4447-A00B-030D2AF9ED1B}"/>
              </a:ext>
            </a:extLst>
          </p:cNvPr>
          <p:cNvSpPr txBox="1"/>
          <p:nvPr/>
        </p:nvSpPr>
        <p:spPr>
          <a:xfrm>
            <a:off x="1246094" y="17767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돋움" panose="020B0600000101010101" pitchFamily="50" charset="-127"/>
                <a:ea typeface="돋움" panose="020B0600000101010101" pitchFamily="50" charset="-127"/>
                <a:hlinkClick r:id="rId3"/>
              </a:rPr>
              <a:t>https://blog.naver.com/eduino/221099739550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42DAAF-9260-4956-AA72-6DC684F61BA6}"/>
              </a:ext>
            </a:extLst>
          </p:cNvPr>
          <p:cNvSpPr txBox="1"/>
          <p:nvPr/>
        </p:nvSpPr>
        <p:spPr>
          <a:xfrm>
            <a:off x="1228164" y="1407459"/>
            <a:ext cx="293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참고한 자료</a:t>
            </a:r>
            <a:r>
              <a:rPr lang="en-US" altLang="ko-KR" dirty="0"/>
              <a:t>(MP3 </a:t>
            </a:r>
            <a:r>
              <a:rPr lang="ko-KR" altLang="en-US" dirty="0" err="1"/>
              <a:t>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5C92138B-26D0-41B6-A1EB-F6679FCEE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711" y="2384499"/>
            <a:ext cx="8839966" cy="3802710"/>
          </a:xfrm>
          <a:prstGeom prst="rect">
            <a:avLst/>
          </a:prstGeom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8F0E4B31-CB70-4FF7-9BFB-F136F8482504}"/>
              </a:ext>
            </a:extLst>
          </p:cNvPr>
          <p:cNvSpPr/>
          <p:nvPr/>
        </p:nvSpPr>
        <p:spPr>
          <a:xfrm>
            <a:off x="429955" y="45435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참고프로젝트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78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D7337CD-3C5D-4747-8407-8E5A9C0E0875}"/>
              </a:ext>
            </a:extLst>
          </p:cNvPr>
          <p:cNvGrpSpPr/>
          <p:nvPr/>
        </p:nvGrpSpPr>
        <p:grpSpPr>
          <a:xfrm>
            <a:off x="3406767" y="887866"/>
            <a:ext cx="2234652" cy="1702934"/>
            <a:chOff x="3406767" y="887866"/>
            <a:chExt cx="2234652" cy="170293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6CD165A-CF78-48E7-999D-56929E4F6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420"/>
            <a:stretch/>
          </p:blipFill>
          <p:spPr>
            <a:xfrm>
              <a:off x="3406767" y="887866"/>
              <a:ext cx="2234652" cy="170293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DDAF384-ECD1-40D6-8AAC-94D5B16DCA5D}"/>
                </a:ext>
              </a:extLst>
            </p:cNvPr>
            <p:cNvSpPr/>
            <p:nvPr/>
          </p:nvSpPr>
          <p:spPr>
            <a:xfrm>
              <a:off x="3671955" y="1346437"/>
              <a:ext cx="1685364" cy="7378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3E715E3-552E-4D7F-893D-91B91A9AD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9" t="10113" r="-76" b="9513"/>
          <a:stretch/>
        </p:blipFill>
        <p:spPr>
          <a:xfrm>
            <a:off x="2949104" y="2830601"/>
            <a:ext cx="1445702" cy="11752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139E21B-E8E0-48A7-8283-60F2EB3856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97393" y="3220236"/>
            <a:ext cx="352168" cy="352168"/>
          </a:xfrm>
          <a:prstGeom prst="rect">
            <a:avLst/>
          </a:prstGeom>
        </p:spPr>
      </p:pic>
      <p:cxnSp>
        <p:nvCxnSpPr>
          <p:cNvPr id="24" name="직선 연결선 42">
            <a:extLst>
              <a:ext uri="{FF2B5EF4-FFF2-40B4-BE49-F238E27FC236}">
                <a16:creationId xmlns:a16="http://schemas.microsoft.com/office/drawing/2014/main" id="{3FAEAB3D-8229-479F-B97B-25C29100EC4C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 flipH="1" flipV="1">
            <a:off x="2026380" y="2816327"/>
            <a:ext cx="456072" cy="283507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42">
            <a:extLst>
              <a:ext uri="{FF2B5EF4-FFF2-40B4-BE49-F238E27FC236}">
                <a16:creationId xmlns:a16="http://schemas.microsoft.com/office/drawing/2014/main" id="{0608E373-63C0-4F93-8E02-609E0DF4CF24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 flipH="1" flipV="1">
            <a:off x="2342147" y="3132095"/>
            <a:ext cx="456072" cy="220354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42">
            <a:extLst>
              <a:ext uri="{FF2B5EF4-FFF2-40B4-BE49-F238E27FC236}">
                <a16:creationId xmlns:a16="http://schemas.microsoft.com/office/drawing/2014/main" id="{46B8A33C-9554-46C6-AC39-6F01CA13A9F4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 flipH="1" flipV="1">
            <a:off x="2657915" y="3447862"/>
            <a:ext cx="456072" cy="157200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42">
            <a:extLst>
              <a:ext uri="{FF2B5EF4-FFF2-40B4-BE49-F238E27FC236}">
                <a16:creationId xmlns:a16="http://schemas.microsoft.com/office/drawing/2014/main" id="{E00DA463-23BD-4A7C-82E5-23D98EC55BAC}"/>
              </a:ext>
            </a:extLst>
          </p:cNvPr>
          <p:cNvCxnSpPr>
            <a:cxnSpLocks/>
            <a:endCxn id="22" idx="2"/>
          </p:cNvCxnSpPr>
          <p:nvPr/>
        </p:nvCxnSpPr>
        <p:spPr>
          <a:xfrm rot="5400000" flipH="1" flipV="1">
            <a:off x="2979826" y="3769773"/>
            <a:ext cx="456072" cy="928186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42">
            <a:extLst>
              <a:ext uri="{FF2B5EF4-FFF2-40B4-BE49-F238E27FC236}">
                <a16:creationId xmlns:a16="http://schemas.microsoft.com/office/drawing/2014/main" id="{BD7C9C55-4357-49D9-8D9A-12419BEAE4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10581" y="4100528"/>
            <a:ext cx="438384" cy="2843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42">
            <a:extLst>
              <a:ext uri="{FF2B5EF4-FFF2-40B4-BE49-F238E27FC236}">
                <a16:creationId xmlns:a16="http://schemas.microsoft.com/office/drawing/2014/main" id="{D88F6782-73EA-426E-822D-E57827B80785}"/>
              </a:ext>
            </a:extLst>
          </p:cNvPr>
          <p:cNvCxnSpPr>
            <a:cxnSpLocks/>
            <a:endCxn id="22" idx="2"/>
          </p:cNvCxnSpPr>
          <p:nvPr/>
        </p:nvCxnSpPr>
        <p:spPr>
          <a:xfrm rot="16200000" flipV="1">
            <a:off x="3613251" y="4064534"/>
            <a:ext cx="456072" cy="338664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42">
            <a:extLst>
              <a:ext uri="{FF2B5EF4-FFF2-40B4-BE49-F238E27FC236}">
                <a16:creationId xmlns:a16="http://schemas.microsoft.com/office/drawing/2014/main" id="{29C1B3E1-0212-4CDB-BF96-E0DCF0C0943A}"/>
              </a:ext>
            </a:extLst>
          </p:cNvPr>
          <p:cNvCxnSpPr>
            <a:cxnSpLocks/>
            <a:endCxn id="22" idx="2"/>
          </p:cNvCxnSpPr>
          <p:nvPr/>
        </p:nvCxnSpPr>
        <p:spPr>
          <a:xfrm rot="16200000" flipV="1">
            <a:off x="3933272" y="3744513"/>
            <a:ext cx="456072" cy="978706"/>
          </a:xfrm>
          <a:prstGeom prst="curvedConnector3">
            <a:avLst>
              <a:gd name="adj1" fmla="val 55897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42">
            <a:extLst>
              <a:ext uri="{FF2B5EF4-FFF2-40B4-BE49-F238E27FC236}">
                <a16:creationId xmlns:a16="http://schemas.microsoft.com/office/drawing/2014/main" id="{7AF31B53-5D83-4617-85E1-77A5A9410194}"/>
              </a:ext>
            </a:extLst>
          </p:cNvPr>
          <p:cNvCxnSpPr>
            <a:cxnSpLocks/>
            <a:endCxn id="22" idx="2"/>
          </p:cNvCxnSpPr>
          <p:nvPr/>
        </p:nvCxnSpPr>
        <p:spPr>
          <a:xfrm rot="16200000" flipV="1">
            <a:off x="4255183" y="3422602"/>
            <a:ext cx="456072" cy="1622528"/>
          </a:xfrm>
          <a:prstGeom prst="curvedConnector3">
            <a:avLst>
              <a:gd name="adj1" fmla="val 5196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037CCC3E-D699-4790-AF8A-164DDD7974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21" y="5472596"/>
            <a:ext cx="1015309" cy="1015309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6FDBAED-3780-4B85-B5AE-A54D707B3A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488" y="4930171"/>
            <a:ext cx="486176" cy="449345"/>
          </a:xfrm>
          <a:prstGeom prst="rect">
            <a:avLst/>
          </a:prstGeom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8F3ACEC-0B09-4FAA-B308-D93EB569C801}"/>
              </a:ext>
            </a:extLst>
          </p:cNvPr>
          <p:cNvCxnSpPr>
            <a:cxnSpLocks/>
            <a:stCxn id="57" idx="0"/>
            <a:endCxn id="20" idx="2"/>
          </p:cNvCxnSpPr>
          <p:nvPr/>
        </p:nvCxnSpPr>
        <p:spPr>
          <a:xfrm rot="5400000" flipH="1" flipV="1">
            <a:off x="2921852" y="1199910"/>
            <a:ext cx="211351" cy="299313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35A43671-5EBB-419B-A695-5988CDEF5D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8" y="4461902"/>
            <a:ext cx="438966" cy="438966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5596BD2-9E30-4DEC-8C8F-BE71AEEC64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87" y="4462865"/>
            <a:ext cx="438966" cy="43896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5A3C6AC-7FF7-4422-8443-C65AC0D318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64" y="4461902"/>
            <a:ext cx="438966" cy="438966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D77FB6B-F778-475C-97C6-B2AB202640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45" y="4463911"/>
            <a:ext cx="438966" cy="438966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23BDC64D-FB84-49B8-AF36-45A45E4DC0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24" y="4464874"/>
            <a:ext cx="438966" cy="43896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85AD8A7-D7DD-4F50-AF06-AF0F70AF7EE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01" y="4463911"/>
            <a:ext cx="438966" cy="438966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3422DB9-F0F0-45C4-8818-A9C3DEF3F1B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621" y="4463910"/>
            <a:ext cx="438966" cy="43896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D6CCB21-9C8C-47CC-8E82-CEC0F47873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000" y="4464873"/>
            <a:ext cx="438966" cy="43896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8248B64-3C70-47AE-98CF-9CD1A8F8A52E}"/>
              </a:ext>
            </a:extLst>
          </p:cNvPr>
          <p:cNvSpPr txBox="1"/>
          <p:nvPr/>
        </p:nvSpPr>
        <p:spPr>
          <a:xfrm>
            <a:off x="5885189" y="1941840"/>
            <a:ext cx="5562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1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 주제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l" latinLnBrk="1"/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l" latinLnBrk="1"/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MEGA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멜로디를 출력하고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l" latinLnBrk="1"/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터치 센서를 활용해 멜로디에 맞추어 반주를 입힌다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3AA3F6-75B4-45FF-BEB9-5E0DCF2E83D8}"/>
              </a:ext>
            </a:extLst>
          </p:cNvPr>
          <p:cNvSpPr txBox="1"/>
          <p:nvPr/>
        </p:nvSpPr>
        <p:spPr>
          <a:xfrm>
            <a:off x="5906234" y="3446897"/>
            <a:ext cx="47048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1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사용 언어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l" latinLnBrk="1"/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l" latinLnBrk="1"/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스케치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앱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인벤터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D8F61F-9168-4B51-98A0-D90FACD46700}"/>
              </a:ext>
            </a:extLst>
          </p:cNvPr>
          <p:cNvSpPr txBox="1"/>
          <p:nvPr/>
        </p:nvSpPr>
        <p:spPr>
          <a:xfrm>
            <a:off x="5906234" y="4721121"/>
            <a:ext cx="5371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latinLnBrk="1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준비물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l" latinLnBrk="1"/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l" latinLnBrk="1"/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MEGA, MP3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쉴드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(VS1053),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안드로이드 휴대폰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 lvl="0" algn="l" latinLnBrk="1"/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컴퓨터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아두이노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부품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터치센서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5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브레드보드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스피커 등</a:t>
            </a: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7" name="그림 56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AC0C0C81-436B-43F3-8332-F9EDA064DD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1" y="2802151"/>
            <a:ext cx="1679379" cy="1106461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4DCE6687-8853-4C1D-A236-857071E4FB46}"/>
              </a:ext>
            </a:extLst>
          </p:cNvPr>
          <p:cNvSpPr/>
          <p:nvPr/>
        </p:nvSpPr>
        <p:spPr>
          <a:xfrm>
            <a:off x="511600" y="45435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시스템 구성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614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2EA9AAD-597D-4CE8-AB8C-AD605BBB421C}"/>
              </a:ext>
            </a:extLst>
          </p:cNvPr>
          <p:cNvSpPr/>
          <p:nvPr/>
        </p:nvSpPr>
        <p:spPr>
          <a:xfrm>
            <a:off x="1443318" y="1685366"/>
            <a:ext cx="9834283" cy="206188"/>
          </a:xfrm>
          <a:prstGeom prst="roundRect">
            <a:avLst>
              <a:gd name="adj" fmla="val 50000"/>
            </a:avLst>
          </a:prstGeom>
          <a:solidFill>
            <a:srgbClr val="C6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5AB4D53-FA84-44B1-9097-2013F2E0DC47}"/>
              </a:ext>
            </a:extLst>
          </p:cNvPr>
          <p:cNvSpPr/>
          <p:nvPr/>
        </p:nvSpPr>
        <p:spPr>
          <a:xfrm rot="5400000">
            <a:off x="9069491" y="3696252"/>
            <a:ext cx="4210031" cy="206189"/>
          </a:xfrm>
          <a:prstGeom prst="roundRect">
            <a:avLst>
              <a:gd name="adj" fmla="val 50000"/>
            </a:avLst>
          </a:prstGeom>
          <a:solidFill>
            <a:srgbClr val="C6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C77F398-359B-4CEC-BC25-66E40B354F17}"/>
              </a:ext>
            </a:extLst>
          </p:cNvPr>
          <p:cNvSpPr/>
          <p:nvPr/>
        </p:nvSpPr>
        <p:spPr>
          <a:xfrm>
            <a:off x="6096000" y="5756538"/>
            <a:ext cx="5181601" cy="195332"/>
          </a:xfrm>
          <a:prstGeom prst="roundRect">
            <a:avLst>
              <a:gd name="adj" fmla="val 50000"/>
            </a:avLst>
          </a:prstGeom>
          <a:solidFill>
            <a:srgbClr val="C6D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C3EF03E-7569-4BC4-A4E5-E6D3BA1730EC}"/>
              </a:ext>
            </a:extLst>
          </p:cNvPr>
          <p:cNvSpPr/>
          <p:nvPr/>
        </p:nvSpPr>
        <p:spPr>
          <a:xfrm>
            <a:off x="1443318" y="1461247"/>
            <a:ext cx="645458" cy="64304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CBAF398-988E-41DA-80D7-D1AE7E68139B}"/>
              </a:ext>
            </a:extLst>
          </p:cNvPr>
          <p:cNvSpPr/>
          <p:nvPr/>
        </p:nvSpPr>
        <p:spPr>
          <a:xfrm>
            <a:off x="1601466" y="1618804"/>
            <a:ext cx="329162" cy="32793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F614E-2A46-4802-9949-8FED8BA7E516}"/>
              </a:ext>
            </a:extLst>
          </p:cNvPr>
          <p:cNvSpPr txBox="1"/>
          <p:nvPr/>
        </p:nvSpPr>
        <p:spPr>
          <a:xfrm>
            <a:off x="1287962" y="1115622"/>
            <a:ext cx="95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STEP 1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B9C7E1-3ACD-43B0-A455-4A0D30A37865}"/>
              </a:ext>
            </a:extLst>
          </p:cNvPr>
          <p:cNvSpPr txBox="1"/>
          <p:nvPr/>
        </p:nvSpPr>
        <p:spPr>
          <a:xfrm>
            <a:off x="5340680" y="2158150"/>
            <a:ext cx="1584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MP3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쉴드에</a:t>
            </a:r>
            <a:endParaRPr lang="en-US" altLang="ko-KR" sz="1200" dirty="0"/>
          </a:p>
          <a:p>
            <a:pPr algn="ctr"/>
            <a:r>
              <a:rPr lang="ko-KR" altLang="en-US" sz="1200" dirty="0"/>
              <a:t>멜로디에 맞는 반주 악기소리를 넣는다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A31CE3-87BF-417D-8305-E2BC0FD2B15D}"/>
              </a:ext>
            </a:extLst>
          </p:cNvPr>
          <p:cNvSpPr txBox="1"/>
          <p:nvPr/>
        </p:nvSpPr>
        <p:spPr>
          <a:xfrm>
            <a:off x="9452032" y="2152810"/>
            <a:ext cx="1649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각각의 터치패드에</a:t>
            </a:r>
            <a:endParaRPr lang="en-US" altLang="ko-KR" sz="1200" dirty="0"/>
          </a:p>
          <a:p>
            <a:pPr algn="ctr"/>
            <a:r>
              <a:rPr lang="ko-KR" altLang="en-US" sz="1200" dirty="0"/>
              <a:t>악기소리를 분배한다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33CF3B-79B9-4F71-B2F7-E9AAD3BFF9FE}"/>
              </a:ext>
            </a:extLst>
          </p:cNvPr>
          <p:cNvSpPr txBox="1"/>
          <p:nvPr/>
        </p:nvSpPr>
        <p:spPr>
          <a:xfrm>
            <a:off x="969808" y="2191227"/>
            <a:ext cx="1584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tone</a:t>
            </a:r>
            <a:r>
              <a:rPr lang="ko-KR" altLang="en-US" sz="1200" dirty="0"/>
              <a:t> 함수를 이용해 노래의 멜로디를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작성한다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614E2DF-1830-463B-B69D-EC34A45E1C12}"/>
              </a:ext>
            </a:extLst>
          </p:cNvPr>
          <p:cNvSpPr/>
          <p:nvPr/>
        </p:nvSpPr>
        <p:spPr>
          <a:xfrm>
            <a:off x="9957121" y="1500800"/>
            <a:ext cx="645458" cy="64304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C42104-9A2F-48F2-80E1-41E86B268ADD}"/>
              </a:ext>
            </a:extLst>
          </p:cNvPr>
          <p:cNvSpPr txBox="1"/>
          <p:nvPr/>
        </p:nvSpPr>
        <p:spPr>
          <a:xfrm>
            <a:off x="9801765" y="1155175"/>
            <a:ext cx="95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STEP 3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4878143-2E79-409F-AF03-5C4F130CA16C}"/>
              </a:ext>
            </a:extLst>
          </p:cNvPr>
          <p:cNvSpPr/>
          <p:nvPr/>
        </p:nvSpPr>
        <p:spPr>
          <a:xfrm>
            <a:off x="9957121" y="5504130"/>
            <a:ext cx="645458" cy="64304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40CE24-66F7-4958-B406-5BF2B5564D6A}"/>
              </a:ext>
            </a:extLst>
          </p:cNvPr>
          <p:cNvSpPr txBox="1"/>
          <p:nvPr/>
        </p:nvSpPr>
        <p:spPr>
          <a:xfrm>
            <a:off x="9801765" y="5158505"/>
            <a:ext cx="95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STEP 4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6EA9FA-2EE6-4040-ADDE-7689A4EB6965}"/>
              </a:ext>
            </a:extLst>
          </p:cNvPr>
          <p:cNvSpPr txBox="1"/>
          <p:nvPr/>
        </p:nvSpPr>
        <p:spPr>
          <a:xfrm>
            <a:off x="9456212" y="6194685"/>
            <a:ext cx="1649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터치가 인식되면</a:t>
            </a:r>
            <a:endParaRPr lang="en-US" altLang="ko-KR" sz="1200" dirty="0"/>
          </a:p>
          <a:p>
            <a:pPr algn="ctr"/>
            <a:r>
              <a:rPr lang="ko-KR" altLang="en-US" sz="1200" dirty="0"/>
              <a:t>외부 스피커로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소리를 나오게 한다</a:t>
            </a:r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7731EEB-FDA7-416B-85D4-B20DEA10961F}"/>
              </a:ext>
            </a:extLst>
          </p:cNvPr>
          <p:cNvSpPr/>
          <p:nvPr/>
        </p:nvSpPr>
        <p:spPr>
          <a:xfrm>
            <a:off x="1743569" y="5756940"/>
            <a:ext cx="4477938" cy="2061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7118D0E-4F3D-4216-BBB3-7568F86C64BF}"/>
              </a:ext>
            </a:extLst>
          </p:cNvPr>
          <p:cNvSpPr/>
          <p:nvPr/>
        </p:nvSpPr>
        <p:spPr>
          <a:xfrm>
            <a:off x="10123551" y="1660234"/>
            <a:ext cx="329162" cy="32793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6C2443A-54C7-4590-BA69-CAFB9E9364CB}"/>
              </a:ext>
            </a:extLst>
          </p:cNvPr>
          <p:cNvSpPr/>
          <p:nvPr/>
        </p:nvSpPr>
        <p:spPr>
          <a:xfrm>
            <a:off x="10114586" y="5663771"/>
            <a:ext cx="329162" cy="32793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AF960E9-0158-4B7A-8730-022F87877767}"/>
              </a:ext>
            </a:extLst>
          </p:cNvPr>
          <p:cNvSpPr txBox="1"/>
          <p:nvPr/>
        </p:nvSpPr>
        <p:spPr>
          <a:xfrm>
            <a:off x="5248758" y="6153630"/>
            <a:ext cx="1768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멜로디를 실행시키고 터치로 반주를 입힌다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BBE2F6-BB29-4306-B605-88B73B6C29E3}"/>
              </a:ext>
            </a:extLst>
          </p:cNvPr>
          <p:cNvSpPr/>
          <p:nvPr/>
        </p:nvSpPr>
        <p:spPr>
          <a:xfrm>
            <a:off x="5810879" y="1461247"/>
            <a:ext cx="645458" cy="64304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205E33-B8F8-446A-A9F8-1895E5DC5CE2}"/>
              </a:ext>
            </a:extLst>
          </p:cNvPr>
          <p:cNvSpPr txBox="1"/>
          <p:nvPr/>
        </p:nvSpPr>
        <p:spPr>
          <a:xfrm>
            <a:off x="5655523" y="1115622"/>
            <a:ext cx="95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STEP 2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0676E2F-947E-43D0-A02C-72047921E290}"/>
              </a:ext>
            </a:extLst>
          </p:cNvPr>
          <p:cNvSpPr/>
          <p:nvPr/>
        </p:nvSpPr>
        <p:spPr>
          <a:xfrm>
            <a:off x="5810879" y="5524612"/>
            <a:ext cx="645458" cy="643047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DDCEF-0EFA-48F9-B69B-CBC8879B2642}"/>
              </a:ext>
            </a:extLst>
          </p:cNvPr>
          <p:cNvSpPr txBox="1"/>
          <p:nvPr/>
        </p:nvSpPr>
        <p:spPr>
          <a:xfrm>
            <a:off x="5655523" y="5178987"/>
            <a:ext cx="95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STEP 5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A291A7C-1AFE-4FEA-8616-7678E1B620FE}"/>
              </a:ext>
            </a:extLst>
          </p:cNvPr>
          <p:cNvSpPr/>
          <p:nvPr/>
        </p:nvSpPr>
        <p:spPr>
          <a:xfrm>
            <a:off x="5968343" y="1630359"/>
            <a:ext cx="329162" cy="32793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848C254-C510-418C-8050-09779A74A0F1}"/>
              </a:ext>
            </a:extLst>
          </p:cNvPr>
          <p:cNvSpPr/>
          <p:nvPr/>
        </p:nvSpPr>
        <p:spPr>
          <a:xfrm>
            <a:off x="5968343" y="5682169"/>
            <a:ext cx="329162" cy="32793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7BE9693C-F7B4-4FD4-B6F4-91B4D31E4496}"/>
              </a:ext>
            </a:extLst>
          </p:cNvPr>
          <p:cNvSpPr/>
          <p:nvPr/>
        </p:nvSpPr>
        <p:spPr>
          <a:xfrm rot="5400000">
            <a:off x="298718" y="4319960"/>
            <a:ext cx="3027379" cy="23644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3066762-5CDC-4E65-B65F-3893E12E77D6}"/>
              </a:ext>
            </a:extLst>
          </p:cNvPr>
          <p:cNvSpPr/>
          <p:nvPr/>
        </p:nvSpPr>
        <p:spPr>
          <a:xfrm rot="7913945">
            <a:off x="1344840" y="3083856"/>
            <a:ext cx="646329" cy="22558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1D1F7A1A-4944-4543-A922-BF18B016A65E}"/>
              </a:ext>
            </a:extLst>
          </p:cNvPr>
          <p:cNvSpPr/>
          <p:nvPr/>
        </p:nvSpPr>
        <p:spPr>
          <a:xfrm rot="13686055" flipV="1">
            <a:off x="1641323" y="3079065"/>
            <a:ext cx="646329" cy="22558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28F887-F110-4B48-A844-A6558586A2E7}"/>
              </a:ext>
            </a:extLst>
          </p:cNvPr>
          <p:cNvSpPr txBox="1"/>
          <p:nvPr/>
        </p:nvSpPr>
        <p:spPr>
          <a:xfrm>
            <a:off x="1715114" y="4195953"/>
            <a:ext cx="1584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다른 노래를</a:t>
            </a:r>
            <a:endParaRPr lang="en-US" altLang="ko-KR" sz="1200" dirty="0"/>
          </a:p>
          <a:p>
            <a:pPr algn="ctr"/>
            <a:r>
              <a:rPr lang="ko-KR" altLang="en-US" sz="1200" dirty="0"/>
              <a:t>하고싶은 경우</a:t>
            </a:r>
            <a:endParaRPr lang="en-US" altLang="ko-KR" sz="1200" dirty="0"/>
          </a:p>
          <a:p>
            <a:pPr algn="ctr"/>
            <a:r>
              <a:rPr lang="ko-KR" altLang="en-US" sz="1200" dirty="0"/>
              <a:t>초기화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88BB2BE-6F49-4520-B492-3C011EB47A7A}"/>
              </a:ext>
            </a:extLst>
          </p:cNvPr>
          <p:cNvSpPr/>
          <p:nvPr/>
        </p:nvSpPr>
        <p:spPr>
          <a:xfrm>
            <a:off x="733737" y="44624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흐름도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4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F7CA8B-0B71-44F8-B2BC-E601FF86AAAC}"/>
              </a:ext>
            </a:extLst>
          </p:cNvPr>
          <p:cNvSpPr/>
          <p:nvPr/>
        </p:nvSpPr>
        <p:spPr>
          <a:xfrm>
            <a:off x="596228" y="473480"/>
            <a:ext cx="9550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동작설명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3" name="그림 2" descr="전자기기이(가) 표시된 사진&#10;&#10;자동 생성된 설명">
            <a:extLst>
              <a:ext uri="{FF2B5EF4-FFF2-40B4-BE49-F238E27FC236}">
                <a16:creationId xmlns:a16="http://schemas.microsoft.com/office/drawing/2014/main" id="{EF76D2FD-351E-4DEF-B24F-723BFD3A48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53" y="911822"/>
            <a:ext cx="9771615" cy="5896368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EC1EA7B6-430D-4877-9E66-F84A127F9D61}"/>
              </a:ext>
            </a:extLst>
          </p:cNvPr>
          <p:cNvSpPr/>
          <p:nvPr/>
        </p:nvSpPr>
        <p:spPr>
          <a:xfrm>
            <a:off x="1930628" y="862012"/>
            <a:ext cx="2842590" cy="284259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04F95-F317-482F-8CB4-8D3CD86C8363}"/>
              </a:ext>
            </a:extLst>
          </p:cNvPr>
          <p:cNvSpPr txBox="1"/>
          <p:nvPr/>
        </p:nvSpPr>
        <p:spPr>
          <a:xfrm>
            <a:off x="4898429" y="1867808"/>
            <a:ext cx="196340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MP3</a:t>
            </a:r>
            <a:r>
              <a:rPr lang="ko-KR" altLang="en-US" sz="1600" dirty="0" err="1"/>
              <a:t>쉴드</a:t>
            </a:r>
            <a:r>
              <a:rPr lang="ko-KR" altLang="en-US" sz="1600" dirty="0"/>
              <a:t> </a:t>
            </a:r>
            <a:r>
              <a:rPr lang="en-US" altLang="ko-KR" sz="1600" dirty="0"/>
              <a:t>(VS1053)</a:t>
            </a:r>
          </a:p>
          <a:p>
            <a:r>
              <a:rPr lang="en-US" altLang="ko-KR" sz="1600" dirty="0"/>
              <a:t>- mp3 </a:t>
            </a:r>
            <a:r>
              <a:rPr lang="ko-KR" altLang="en-US" sz="1600" dirty="0"/>
              <a:t>파일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원하는 소리 추가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671C191-9846-411B-A84F-058D415142C2}"/>
              </a:ext>
            </a:extLst>
          </p:cNvPr>
          <p:cNvSpPr/>
          <p:nvPr/>
        </p:nvSpPr>
        <p:spPr>
          <a:xfrm>
            <a:off x="3367259" y="1371599"/>
            <a:ext cx="2455175" cy="26181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6520AA-49CD-4195-A161-3FA641FB72C0}"/>
              </a:ext>
            </a:extLst>
          </p:cNvPr>
          <p:cNvSpPr txBox="1"/>
          <p:nvPr/>
        </p:nvSpPr>
        <p:spPr>
          <a:xfrm>
            <a:off x="3760356" y="4114709"/>
            <a:ext cx="187389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아두이노</a:t>
            </a:r>
            <a:r>
              <a:rPr lang="ko-KR" altLang="en-US" sz="1600" dirty="0"/>
              <a:t> </a:t>
            </a:r>
            <a:r>
              <a:rPr lang="en-US" altLang="ko-KR" sz="1600" dirty="0"/>
              <a:t>MEGA</a:t>
            </a:r>
          </a:p>
          <a:p>
            <a:r>
              <a:rPr lang="en-US" altLang="ko-KR" sz="1600" dirty="0"/>
              <a:t>- Tone </a:t>
            </a:r>
            <a:r>
              <a:rPr lang="ko-KR" altLang="en-US" sz="1600" dirty="0"/>
              <a:t>함수로 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멜로디 입</a:t>
            </a:r>
            <a:r>
              <a:rPr lang="en-US" altLang="ko-KR" sz="1600" dirty="0"/>
              <a:t>/</a:t>
            </a:r>
            <a:r>
              <a:rPr lang="ko-KR" altLang="en-US" sz="1600" dirty="0"/>
              <a:t>출력</a:t>
            </a:r>
            <a:endParaRPr lang="en-US" altLang="ko-KR" sz="16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DA09AB1-ABF0-4FFD-8A55-66CF8AF306C5}"/>
              </a:ext>
            </a:extLst>
          </p:cNvPr>
          <p:cNvSpPr/>
          <p:nvPr/>
        </p:nvSpPr>
        <p:spPr>
          <a:xfrm rot="21428803">
            <a:off x="1463854" y="5745732"/>
            <a:ext cx="6237184" cy="9661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A9E278-BCA1-4011-9623-F229A7EFE11A}"/>
              </a:ext>
            </a:extLst>
          </p:cNvPr>
          <p:cNvSpPr txBox="1"/>
          <p:nvPr/>
        </p:nvSpPr>
        <p:spPr>
          <a:xfrm>
            <a:off x="7954166" y="5674578"/>
            <a:ext cx="2600345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터치센서</a:t>
            </a:r>
            <a:endParaRPr lang="en-US" altLang="ko-KR" sz="1600" dirty="0"/>
          </a:p>
          <a:p>
            <a:r>
              <a:rPr lang="en-US" altLang="ko-KR" sz="1600" dirty="0"/>
              <a:t>- MP3</a:t>
            </a:r>
            <a:r>
              <a:rPr lang="ko-KR" altLang="en-US" sz="1600" dirty="0" err="1"/>
              <a:t>쉴드에</a:t>
            </a:r>
            <a:r>
              <a:rPr lang="ko-KR" altLang="en-US" sz="1600" dirty="0"/>
              <a:t> 넣은 소리를</a:t>
            </a:r>
            <a:endParaRPr lang="en-US" altLang="ko-KR" sz="1600" dirty="0"/>
          </a:p>
          <a:p>
            <a:r>
              <a:rPr lang="ko-KR" altLang="en-US" sz="1600" dirty="0"/>
              <a:t>  분배하여 </a:t>
            </a:r>
            <a:r>
              <a:rPr lang="ko-KR" altLang="en-US" sz="1600" dirty="0" err="1"/>
              <a:t>터치시</a:t>
            </a:r>
            <a:r>
              <a:rPr lang="ko-KR" altLang="en-US" sz="1600" dirty="0"/>
              <a:t> 소리가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나오도록 함</a:t>
            </a:r>
            <a:endParaRPr lang="en-US" altLang="ko-KR" sz="16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BDD7E3B-6F23-4934-BF21-97099E291B99}"/>
              </a:ext>
            </a:extLst>
          </p:cNvPr>
          <p:cNvSpPr/>
          <p:nvPr/>
        </p:nvSpPr>
        <p:spPr>
          <a:xfrm>
            <a:off x="5634250" y="892973"/>
            <a:ext cx="5252824" cy="26181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5D7FAE0-1C0B-440F-AD5B-A7157793C35C}"/>
              </a:ext>
            </a:extLst>
          </p:cNvPr>
          <p:cNvSpPr/>
          <p:nvPr/>
        </p:nvSpPr>
        <p:spPr>
          <a:xfrm>
            <a:off x="6906042" y="3429000"/>
            <a:ext cx="2160137" cy="16834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61B8BE8-1206-422A-B158-7CE8C6C952C2}"/>
              </a:ext>
            </a:extLst>
          </p:cNvPr>
          <p:cNvSpPr txBox="1"/>
          <p:nvPr/>
        </p:nvSpPr>
        <p:spPr>
          <a:xfrm>
            <a:off x="8381162" y="5134030"/>
            <a:ext cx="235302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스위치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터치센서로 나오는 </a:t>
            </a:r>
            <a:endParaRPr lang="en-US" altLang="ko-KR" sz="1600" dirty="0"/>
          </a:p>
          <a:p>
            <a:r>
              <a:rPr lang="ko-KR" altLang="en-US" sz="1600" dirty="0"/>
              <a:t>  소리의 높낮이를 조절</a:t>
            </a:r>
            <a:endParaRPr lang="en-US" altLang="ko-KR" sz="16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4FB78C3-A073-4EE1-8DA1-DDBD10A27D12}"/>
              </a:ext>
            </a:extLst>
          </p:cNvPr>
          <p:cNvSpPr/>
          <p:nvPr/>
        </p:nvSpPr>
        <p:spPr>
          <a:xfrm rot="20887601">
            <a:off x="5451541" y="937493"/>
            <a:ext cx="780264" cy="22351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A3F693A-262B-4D9A-9374-716E9F9B1160}"/>
              </a:ext>
            </a:extLst>
          </p:cNvPr>
          <p:cNvSpPr txBox="1"/>
          <p:nvPr/>
        </p:nvSpPr>
        <p:spPr>
          <a:xfrm>
            <a:off x="4980407" y="3228411"/>
            <a:ext cx="216013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LCD</a:t>
            </a:r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 터치센서 번호 출력</a:t>
            </a:r>
          </a:p>
        </p:txBody>
      </p:sp>
    </p:spTree>
    <p:extLst>
      <p:ext uri="{BB962C8B-B14F-4D97-AF65-F5344CB8AC3E}">
        <p14:creationId xmlns:p14="http://schemas.microsoft.com/office/powerpoint/2010/main" val="315279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4" grpId="0" animBg="1"/>
      <p:bldP spid="26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63F814-DE7F-450D-A93E-6C6AA541A96C}"/>
              </a:ext>
            </a:extLst>
          </p:cNvPr>
          <p:cNvSpPr/>
          <p:nvPr/>
        </p:nvSpPr>
        <p:spPr>
          <a:xfrm>
            <a:off x="611179" y="42335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</a:rPr>
              <a:t>핵심코드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AB38002-CD24-4DDC-BB75-24B7506E9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3" y="1141155"/>
            <a:ext cx="5841949" cy="485483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112627A-07D7-41C7-B39B-B32A6FC61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109185"/>
            <a:ext cx="5020376" cy="242803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3F63A4D-8102-4650-B2A9-C153A4F3A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17" y="3918938"/>
            <a:ext cx="5301050" cy="2458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9A69EE-7053-4F6E-A209-0ABE466F34F5}"/>
              </a:ext>
            </a:extLst>
          </p:cNvPr>
          <p:cNvSpPr txBox="1"/>
          <p:nvPr/>
        </p:nvSpPr>
        <p:spPr>
          <a:xfrm>
            <a:off x="2307662" y="6279760"/>
            <a:ext cx="132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센서부분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9E79ED-697D-4374-B567-D5CC64427FCC}"/>
              </a:ext>
            </a:extLst>
          </p:cNvPr>
          <p:cNvSpPr txBox="1"/>
          <p:nvPr/>
        </p:nvSpPr>
        <p:spPr>
          <a:xfrm>
            <a:off x="7829920" y="3383904"/>
            <a:ext cx="165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스피커부분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56EC36-7BF8-48C8-8740-F440469A60A8}"/>
              </a:ext>
            </a:extLst>
          </p:cNvPr>
          <p:cNvSpPr txBox="1"/>
          <p:nvPr/>
        </p:nvSpPr>
        <p:spPr>
          <a:xfrm>
            <a:off x="7829919" y="6279760"/>
            <a:ext cx="165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음량조절부분</a:t>
            </a:r>
          </a:p>
        </p:txBody>
      </p:sp>
    </p:spTree>
    <p:extLst>
      <p:ext uri="{BB962C8B-B14F-4D97-AF65-F5344CB8AC3E}">
        <p14:creationId xmlns:p14="http://schemas.microsoft.com/office/powerpoint/2010/main" val="2549862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E41F15C-80AC-48C4-9509-0CDDAE27A734}"/>
              </a:ext>
            </a:extLst>
          </p:cNvPr>
          <p:cNvSpPr/>
          <p:nvPr/>
        </p:nvSpPr>
        <p:spPr>
          <a:xfrm>
            <a:off x="733737" y="446246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차이점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9F063C-B001-4729-A9E3-7FA4EAF3F4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805" y="1499677"/>
            <a:ext cx="1870030" cy="18700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9C8A95-5371-4554-896E-AEF11A6472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29" y="1479671"/>
            <a:ext cx="1910042" cy="19100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563B6C-7DCF-47B5-A80F-EDDB07D1E8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04" y="1635747"/>
            <a:ext cx="1597891" cy="1597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53CA2A-83A0-473D-B44B-ECF49338B1EA}"/>
              </a:ext>
            </a:extLst>
          </p:cNvPr>
          <p:cNvSpPr txBox="1"/>
          <p:nvPr/>
        </p:nvSpPr>
        <p:spPr>
          <a:xfrm>
            <a:off x="984389" y="4000329"/>
            <a:ext cx="344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두 개의 소리를 출력</a:t>
            </a:r>
            <a:endParaRPr lang="en-US" altLang="ko-KR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08F268-5E87-4B9B-98CC-61861D04FF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7312" y="4723519"/>
            <a:ext cx="505166" cy="50516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73A474-4E7E-4581-93EC-849529D207AA}"/>
              </a:ext>
            </a:extLst>
          </p:cNvPr>
          <p:cNvSpPr txBox="1"/>
          <p:nvPr/>
        </p:nvSpPr>
        <p:spPr>
          <a:xfrm>
            <a:off x="1066031" y="5538524"/>
            <a:ext cx="308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하나의 음악 만든다</a:t>
            </a:r>
            <a:endParaRPr lang="en-US" altLang="ko-KR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27F4C4-2062-4BFD-9035-5CD3EBF710F9}"/>
              </a:ext>
            </a:extLst>
          </p:cNvPr>
          <p:cNvSpPr txBox="1"/>
          <p:nvPr/>
        </p:nvSpPr>
        <p:spPr>
          <a:xfrm>
            <a:off x="4503026" y="4000330"/>
            <a:ext cx="316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MP3 </a:t>
            </a:r>
            <a:r>
              <a:rPr lang="ko-KR" altLang="en-US" sz="2400" dirty="0" err="1"/>
              <a:t>쉴드를</a:t>
            </a:r>
            <a:r>
              <a:rPr lang="ko-KR" altLang="en-US" sz="2400" dirty="0"/>
              <a:t> 사용</a:t>
            </a:r>
            <a:endParaRPr lang="en-US" altLang="ko-KR" sz="24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BBC683AA-B6E8-4B24-B05E-2A4F365D96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2910" y="4723519"/>
            <a:ext cx="505166" cy="50516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8AFEA89-BD7B-49A2-A1C0-6873F5FFD10F}"/>
              </a:ext>
            </a:extLst>
          </p:cNvPr>
          <p:cNvSpPr txBox="1"/>
          <p:nvPr/>
        </p:nvSpPr>
        <p:spPr>
          <a:xfrm>
            <a:off x="4552010" y="5538524"/>
            <a:ext cx="3163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다양한 악기소리 가능</a:t>
            </a:r>
            <a:endParaRPr lang="en-US" altLang="ko-KR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1C984C-3E40-4FFB-A5BD-3AD1B1BDAC80}"/>
              </a:ext>
            </a:extLst>
          </p:cNvPr>
          <p:cNvSpPr txBox="1"/>
          <p:nvPr/>
        </p:nvSpPr>
        <p:spPr>
          <a:xfrm>
            <a:off x="7947121" y="4000328"/>
            <a:ext cx="363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여러 개의 터치센서 사용</a:t>
            </a:r>
            <a:endParaRPr lang="en-US" altLang="ko-KR" sz="24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BEBF891-452D-4936-84FD-4616591EAED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11283" y="4729748"/>
            <a:ext cx="505166" cy="505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D567697-4974-41FC-824A-E12F20626457}"/>
              </a:ext>
            </a:extLst>
          </p:cNvPr>
          <p:cNvSpPr txBox="1"/>
          <p:nvPr/>
        </p:nvSpPr>
        <p:spPr>
          <a:xfrm>
            <a:off x="8201276" y="5538524"/>
            <a:ext cx="3163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소리를 흐름에 맞게 사용가능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1655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057BEB-063E-4971-A8FE-C7E992DA0940}"/>
              </a:ext>
            </a:extLst>
          </p:cNvPr>
          <p:cNvSpPr/>
          <p:nvPr/>
        </p:nvSpPr>
        <p:spPr>
          <a:xfrm>
            <a:off x="733737" y="446246"/>
            <a:ext cx="7104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DEMO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pic>
        <p:nvPicPr>
          <p:cNvPr id="7" name="1">
            <a:hlinkClick r:id="" action="ppaction://media"/>
            <a:extLst>
              <a:ext uri="{FF2B5EF4-FFF2-40B4-BE49-F238E27FC236}">
                <a16:creationId xmlns:a16="http://schemas.microsoft.com/office/drawing/2014/main" id="{E22F3107-E28F-4D70-B5E1-5CBDEDC3D6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11129" y="979096"/>
            <a:ext cx="9369739" cy="5270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2F010D-0A90-4CF9-A057-C9A66098DF72}"/>
              </a:ext>
            </a:extLst>
          </p:cNvPr>
          <p:cNvSpPr txBox="1"/>
          <p:nvPr/>
        </p:nvSpPr>
        <p:spPr>
          <a:xfrm>
            <a:off x="4434309" y="6369121"/>
            <a:ext cx="390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터치센서 연주</a:t>
            </a:r>
          </a:p>
        </p:txBody>
      </p:sp>
    </p:spTree>
    <p:extLst>
      <p:ext uri="{BB962C8B-B14F-4D97-AF65-F5344CB8AC3E}">
        <p14:creationId xmlns:p14="http://schemas.microsoft.com/office/powerpoint/2010/main" val="97461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636</Words>
  <Application>Microsoft Office PowerPoint</Application>
  <PresentationFormat>와이드스크린</PresentationFormat>
  <Paragraphs>231</Paragraphs>
  <Slides>15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돋움</vt:lpstr>
      <vt:lpstr>맑은 고딕</vt:lpstr>
      <vt:lpstr>Arial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 창주</cp:lastModifiedBy>
  <cp:revision>41</cp:revision>
  <dcterms:created xsi:type="dcterms:W3CDTF">2021-04-26T15:06:02Z</dcterms:created>
  <dcterms:modified xsi:type="dcterms:W3CDTF">2021-06-17T18:58:47Z</dcterms:modified>
</cp:coreProperties>
</file>